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082BD-436F-B174-D9E0-B9C1C6C13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62838-C18A-C42E-FB1A-AC0BAB5E4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33205-A08F-F6C8-45F8-51EF37E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6D5BA-7333-C891-16C6-92080202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488C8-0944-4609-FC11-823EBB8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2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2188A-4703-93D5-BE54-6E3D2277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8E3DEF-09A6-DB8D-7FA9-B756C6641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7D724-DE3F-46B4-5A69-1595E580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D028F-4AB0-9438-FDA5-4B82DC8D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C45D4-C10A-8CF9-23CB-02B45322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3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00CD-AD66-377F-5AD9-686061355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3A4D40-6D51-A2B6-5ECD-9B645B7F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3B984-CE68-D252-FBC6-896188A7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D80DA-B2FB-EF5E-577E-3765CF82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D5FD5-1710-2910-ADB4-1A4740A6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5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981DE-6BD3-C089-A968-3F52CB37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AB706-300A-832A-DBCD-875816069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21A92C-9ED8-FC40-30D7-4A00EA24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FA14F-14E7-6561-5441-1AD5AE93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A33A7-A756-C390-B038-090FC113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FB39A-518A-2D49-DCCA-6B1AB8BD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1A9527-32AC-4B3F-5561-FE71CB79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862DA-634B-0038-BD23-51142EF9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4752D-AF9B-2095-4E06-8BBDFA1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4012B-F16C-8C8C-FB04-EA7C232E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2B599-F994-5E07-9115-8460A87F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E7BA7-31F1-918E-5BED-68C5E2865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5F42A-67BD-CFE0-A6BC-C6F5F2196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A33CF-A74F-F14D-123C-39466A51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8B281-D025-D719-860D-54A5CE32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4D7004-1D52-221D-BD80-00AEF3FD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32636-7501-EBDE-CA61-36DD2FED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FA5B3-3CA5-2F08-361C-A37488345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EFBFB4-25B7-FAFD-15DD-D60C984E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6AE313-5460-22DD-D7C1-0C0F4DDD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1713D4-79B6-5D60-0AF4-C5CF48E05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6B35DD-0AF0-B4E1-5819-E918F170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838F7B-6A4E-3174-7E20-D5EEBFB6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FB1BD0-2ACC-3C32-6EAB-E73364AA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2F735-C554-C278-AE58-2E789025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F56413-533E-8396-9AA7-A913CE88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DEB6BA-8FBC-4AE1-C0BD-E907EA03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F4F561-4E37-9923-05CD-0878F38B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B1FC2F-3A76-1F2C-5831-6E4E92FB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9EAD49-ED28-C630-FD89-6BBCA6B5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D7DAD-FBE5-9130-730D-DE8F347B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8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C5515-B147-D706-5D32-1B437C02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F8A6E-9BB3-4034-B681-71D5DC760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2C20F8-D42F-D9A3-E761-635D210A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DDD54D-A17B-AD3E-3CD0-3CA8C05E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3228D9-A4C7-AD3D-0F84-4839AC9F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CB927E-0959-F140-08AB-2C24F378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1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5FA06-E782-2D3F-7F1C-D8963EC6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02093B-773D-C3EE-4A15-998089963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BCF9C2-4C65-7181-CB5A-015FBE49C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AA0CC-BA4E-5C3C-F5FF-E26E77AF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CE7D8C-9670-3AE8-42EC-DD30F22F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4E5005-FFD3-F24D-EC0A-F932532A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0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27DA2-5CF0-EE89-B321-B424FB8D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57768-18F6-8661-AF75-317B8C84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EA2FA-E894-F259-7689-BD2CF6BA7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0AE1-CD45-4DBA-BF71-B9219068EDA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EB5A4-08CC-9E3D-A338-D00E0884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FAE24-32DA-3AC4-393F-89BF08DDA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D70C-E6E0-4534-B624-E4D732663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FB81-EB93-FFCE-D3D2-0DAD1105E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E79842-2A19-04CD-20C9-64621884F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BB570-93BA-04FE-FA5F-4DBCE468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18" y="770786"/>
            <a:ext cx="9144000" cy="52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51F46D-B4F2-159C-227A-15084D75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4" y="697117"/>
            <a:ext cx="8320135" cy="5479846"/>
          </a:xfrm>
        </p:spPr>
      </p:pic>
    </p:spTree>
    <p:extLst>
      <p:ext uri="{BB962C8B-B14F-4D97-AF65-F5344CB8AC3E}">
        <p14:creationId xmlns:p14="http://schemas.microsoft.com/office/powerpoint/2010/main" val="318908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924EEE-FEA2-58A4-A824-E9CD0B64A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05" y="606582"/>
            <a:ext cx="7541536" cy="5570381"/>
          </a:xfrm>
        </p:spPr>
      </p:pic>
    </p:spTree>
    <p:extLst>
      <p:ext uri="{BB962C8B-B14F-4D97-AF65-F5344CB8AC3E}">
        <p14:creationId xmlns:p14="http://schemas.microsoft.com/office/powerpoint/2010/main" val="61535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07147B-92DD-8701-FC4A-811F92BA3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98" y="805758"/>
            <a:ext cx="8120958" cy="5468293"/>
          </a:xfrm>
        </p:spPr>
      </p:pic>
    </p:spTree>
    <p:extLst>
      <p:ext uri="{BB962C8B-B14F-4D97-AF65-F5344CB8AC3E}">
        <p14:creationId xmlns:p14="http://schemas.microsoft.com/office/powerpoint/2010/main" val="259207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0CAF51-4FC2-A328-2C82-FAF8CDFFB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5" y="597529"/>
            <a:ext cx="10203256" cy="5579434"/>
          </a:xfrm>
        </p:spPr>
      </p:pic>
    </p:spTree>
    <p:extLst>
      <p:ext uri="{BB962C8B-B14F-4D97-AF65-F5344CB8AC3E}">
        <p14:creationId xmlns:p14="http://schemas.microsoft.com/office/powerpoint/2010/main" val="16431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0396FF-994A-224B-F6D6-8879ADE1A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66" y="642795"/>
            <a:ext cx="9442765" cy="5534167"/>
          </a:xfrm>
        </p:spPr>
      </p:pic>
    </p:spTree>
    <p:extLst>
      <p:ext uri="{BB962C8B-B14F-4D97-AF65-F5344CB8AC3E}">
        <p14:creationId xmlns:p14="http://schemas.microsoft.com/office/powerpoint/2010/main" val="406209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A74659-3340-7C35-C988-C87B9431E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805758"/>
            <a:ext cx="8356349" cy="5371205"/>
          </a:xfrm>
        </p:spPr>
      </p:pic>
    </p:spTree>
    <p:extLst>
      <p:ext uri="{BB962C8B-B14F-4D97-AF65-F5344CB8AC3E}">
        <p14:creationId xmlns:p14="http://schemas.microsoft.com/office/powerpoint/2010/main" val="201970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46B5BE-1DE5-226E-A225-A3E61FFDD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34" y="742384"/>
            <a:ext cx="8618898" cy="5434579"/>
          </a:xfrm>
        </p:spPr>
      </p:pic>
    </p:spTree>
    <p:extLst>
      <p:ext uri="{BB962C8B-B14F-4D97-AF65-F5344CB8AC3E}">
        <p14:creationId xmlns:p14="http://schemas.microsoft.com/office/powerpoint/2010/main" val="151768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0D0A37-DCED-6793-2839-226984D3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71" y="642796"/>
            <a:ext cx="9334123" cy="5534167"/>
          </a:xfrm>
        </p:spPr>
      </p:pic>
    </p:spTree>
    <p:extLst>
      <p:ext uri="{BB962C8B-B14F-4D97-AF65-F5344CB8AC3E}">
        <p14:creationId xmlns:p14="http://schemas.microsoft.com/office/powerpoint/2010/main" val="1022458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Лященко</dc:creator>
  <cp:lastModifiedBy>Лященко</cp:lastModifiedBy>
  <cp:revision>2</cp:revision>
  <dcterms:created xsi:type="dcterms:W3CDTF">2026-01-28T06:29:04Z</dcterms:created>
  <dcterms:modified xsi:type="dcterms:W3CDTF">2026-01-28T07:53:34Z</dcterms:modified>
</cp:coreProperties>
</file>