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04" r:id="rId2"/>
    <p:sldId id="711" r:id="rId3"/>
    <p:sldId id="710" r:id="rId4"/>
    <p:sldId id="728" r:id="rId5"/>
    <p:sldId id="727" r:id="rId6"/>
    <p:sldId id="713" r:id="rId7"/>
    <p:sldId id="725" r:id="rId8"/>
    <p:sldId id="726" r:id="rId9"/>
    <p:sldId id="714" r:id="rId10"/>
    <p:sldId id="695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8F9"/>
    <a:srgbClr val="D6E9C9"/>
    <a:srgbClr val="FFD393"/>
    <a:srgbClr val="C0C6E2"/>
    <a:srgbClr val="B6DBF6"/>
    <a:srgbClr val="C1E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700" autoAdjust="0"/>
  </p:normalViewPr>
  <p:slideViewPr>
    <p:cSldViewPr snapToGrid="0" showGuides="1">
      <p:cViewPr varScale="1">
        <p:scale>
          <a:sx n="103" d="100"/>
          <a:sy n="103" d="100"/>
        </p:scale>
        <p:origin x="774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30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30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43BA1274-814D-423F-A0B5-1435399048E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9D82DD9F-D602-4F7F-85A4-27AA66E6B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8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02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60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622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32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9727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508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20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18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19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392">
              <a:defRPr/>
            </a:pPr>
            <a:fld id="{71CDC97C-A78D-4935-ACA0-39C998A8A1AF}" type="slidenum">
              <a:rPr lang="ru-RU">
                <a:solidFill>
                  <a:prstClr val="black"/>
                </a:solidFill>
                <a:latin typeface="Calibri"/>
              </a:rPr>
              <a:pPr defTabSz="685392">
                <a:defRPr/>
              </a:pPr>
              <a:t>9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1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91CF-FC4B-4F71-9DA3-B6D45BE2F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246C27-7CDD-4562-8FB5-C08938B87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D54DD8-9B4B-427D-B321-F3030E2E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16777-ADF8-49D3-85BA-8E316D6B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0BF6C-D081-415B-8142-B27EE119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7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62B79-3EF5-4CCF-9880-FD0F680E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AC860A-6E35-408F-9579-58BD29065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2A6168-3D9F-4C54-9EC7-614534E3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04A85-6EB5-42FD-B71D-59A242AD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8316B-C804-4FF4-8D05-07C3559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9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6157BE-D10D-4CD0-9282-382E0A439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0306DF-2178-496E-B7A4-05E82493F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E8D15-0BC0-4447-A770-B934D7F2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F5CED-390D-4B5C-8F6B-F055ACFD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F0201-5970-43C5-9360-6A2F7882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0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5259-57B0-4831-BA76-CC969B89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C199E-B05D-4004-AE01-377BA1C79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A5620-32DA-46FA-B58A-31BB0DE9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F463C-B950-48B6-93DA-95F01C48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98A06-8962-4C9E-BFB0-A31821B1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1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1190F-9A84-4F27-9424-F48C52AF8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257C3-95F6-474B-9B03-CA8FDE700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3ECD29-2279-4FBA-9C07-AC9D8B46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53BAF-CD02-4BCB-B499-EA135FE9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A3D6C-CB82-4A0A-A78A-5DE16EAD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188BD-E5E6-47FA-9022-F75A3F8A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56AB4-2A72-40B0-8322-52FED1C00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950B13-2384-4B27-87B5-FCB73338C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EDB498-05A0-4E6D-84B7-2A563EA3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0B4EFE-620A-423D-ABC9-4BF0F9A3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C028E9-3B20-4304-8279-D8D4580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5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9CBEE-C8BE-4A31-8384-77F9D9AF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C87B2-10BF-4A79-B13C-0E1910CFD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96BDA-8CC4-424E-A3A6-BBDE504D3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E110D7-102E-4FC1-BA0C-36CEF2CDB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6B81F0-9EBA-4D20-81C6-852F617C9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E1DCD3-ADE9-4739-8D36-C8A74D59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BA87B7-C07F-4055-AEF8-7374273A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8A0B17-E96B-4666-81A7-58284EE2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3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06D75-CB38-47A3-851F-29BE823D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B31250-81C5-4317-A5BD-2DC5D2E0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F8749-75C8-4537-9AEB-195F334B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972344-60A2-4795-82F8-A43ACA8B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4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BDAF0A-3BEB-4611-B48A-6EEBAD70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94E0DC-E92C-4E03-A191-C841B35D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6E02E9-F575-44A6-89B9-53F6620E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7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170E-1F48-459B-8EFF-D8DEDB30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637735-83EA-4E18-9A53-5B782460A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27BB13-F2AC-49B3-B5B4-76E264A03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A9EF76-2F5C-4AAA-9E27-DB60D3FAF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1CD9D2-C87B-4CA1-80AC-1C0B44EB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9A0610-0F45-4BF0-8A73-572CE80D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7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1DA06-636F-473F-BDAF-C04294E0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4828EE4-ABA1-4513-85CE-5A2D36975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E78BC2-459B-4CF3-913E-A1BFE4E6E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578A7-CE12-4D0F-9A15-9D76CB1E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F600FD-687A-4451-8A79-75DA2671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B9AF2-3ADF-4333-8E06-F8FF724B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5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684EE-1A28-43DD-93D6-CC3F028E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ECDFAD-16B0-4273-A086-40F37D62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39EF7-F5B7-403B-B0CF-97B261F7E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45F7-DD87-439F-BAE2-62A25BF0B2E2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E15F9D-3B7E-4930-BA28-B600BF471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28467A-9781-46CA-B965-0239A44A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CC7A-26D5-45A8-A683-288465ABC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5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8496" y="173306"/>
            <a:ext cx="9394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образовательное учреждение дополнительного образования Республики Крым 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«</a:t>
            </a:r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по подготовке к военной службе и военно-патриотическому воспитанию</a:t>
            </a:r>
            <a:r>
              <a:rPr lang="ru-RU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910" y="2324138"/>
            <a:ext cx="11155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ВОЕННАЯ ПРИСЯГА - КЛЯТВА ВОИНА НА ВЕРНОСТЬ РОДИНЕ - РОССИИ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7812" y="5829187"/>
            <a:ext cx="4395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п/п-к запаса Рыбец А.А.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7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690" y="5919052"/>
            <a:ext cx="11033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5197" y="4317421"/>
            <a:ext cx="1083898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6600" b="1" i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i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996" y="312419"/>
            <a:ext cx="4428284" cy="47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723000" y="729114"/>
            <a:ext cx="59090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ноября отмечается памятная дата России – День Военной присяги. 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установлена Указом Президента РФ от 13 июня 2023 года «О внесении изменения в статью 1-1 Федерального закона        «О днях воинской славы и памятных датах России»».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12519" r="19366" b="16521"/>
          <a:stretch/>
        </p:blipFill>
        <p:spPr>
          <a:xfrm>
            <a:off x="1257025" y="850321"/>
            <a:ext cx="3690533" cy="5389895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33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3392" y="173306"/>
            <a:ext cx="11103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ПРИСЯГА - КЛЯТВА ВОИНА НА ВЕРНОСТЬ РОДИНЕ -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98131" y="666604"/>
            <a:ext cx="7821379" cy="5580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49005" y="760975"/>
            <a:ext cx="7888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БЕСЕДА С ЮНАРМЕЙСКИМ ОТРЯДОМ «ЛИДЕР» МБОУ «ТРУДОВСКАЯ СОШ»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2" y="1314389"/>
            <a:ext cx="3486776" cy="2615082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22" y="4019182"/>
            <a:ext cx="3486776" cy="2615082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2" y="4019181"/>
            <a:ext cx="3486776" cy="2615082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34" y="1332836"/>
            <a:ext cx="3486776" cy="2615082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22" y="1310226"/>
            <a:ext cx="3497876" cy="2623407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34" y="4019182"/>
            <a:ext cx="3486776" cy="2615082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53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8496" y="173306"/>
            <a:ext cx="9394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ВОЕННАЯ ПРИСЯГА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764" y="1545833"/>
            <a:ext cx="4186537" cy="15631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764" y="3963756"/>
            <a:ext cx="4186537" cy="16653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962" y="4196251"/>
            <a:ext cx="3980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ПРИНИМАЯ ПРИСЯГУ, ОН БЕРЕТ НА СЕБЯ ВЫСОКИЕ </a:t>
            </a:r>
            <a:r>
              <a:rPr lang="ru-RU" b="1" dirty="0" err="1" smtClean="0"/>
              <a:t>ОБЯЗаТЕЛЬСТВА</a:t>
            </a:r>
            <a:r>
              <a:rPr lang="ru-RU" b="1" dirty="0" smtClean="0"/>
              <a:t>, КОТОРЫЕ СОСТАВЛЯЮТ СМЫСЛ ВОЕННОЙ СЛУЖБЫ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962" y="1717826"/>
            <a:ext cx="3980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ВОЕННАЯ ПРИСЯГА - ТОРЖЕСТВЕННОЕ ОБЕЩАНИЕ, КЛЯТВА, КОТОРУЮ ДАЕТ ГРАЖДАНИН, ВСТУПАЮЩИЙ В РЯДЫ ВООРУЖЕННЫХ СИЛ.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54" y="922438"/>
            <a:ext cx="7543364" cy="5657524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50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8496" y="173306"/>
            <a:ext cx="9394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ВОЕННАЯ ПРИСЯГА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9327" y="2952006"/>
            <a:ext cx="3467054" cy="15177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369" y="3110715"/>
            <a:ext cx="3272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ВОЕННУЮ ПРИСЯГУ ДАЮТ ПЕРЕД ГОСУДАРСТВЕННЫМ ФЛАГОМ И БОЕВЫМ ЗНАМЕНЕМ ВОИНСКОЙ ЧАСТИ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02" y="696526"/>
            <a:ext cx="8038275" cy="6028707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53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8496" y="173306"/>
            <a:ext cx="9394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 ПРИВЕДЕНИЯ К ВОЕННОЙ ПРИСЯГЕ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2054" y="2950336"/>
            <a:ext cx="3752064" cy="1675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2054" y="3188126"/>
            <a:ext cx="3750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ПРОЦЕДУРА ПРОХОДИТ ПОД РУКОВОДСТВОМ КОМАНДОВАНИЯ, ПЕРЕД ПЕШИМ СТРОЕМ ЛИЧНОГО СОСТАВА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13" y="884010"/>
            <a:ext cx="7744751" cy="5808563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01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8496" y="173306"/>
            <a:ext cx="9394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 ПРИВЕДЕНИЯ К ВОЕННОЙ ПРИСЯГЕ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5430" y="2799886"/>
            <a:ext cx="3814139" cy="187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3572" y="2923560"/>
            <a:ext cx="35978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ПОСЛЕ ТОРЖЕСТВЕННОЙ РЕЧИ КОМАНДИРЫ ПОДРАЗДЕЛЕНИЙ ВЫЗЫВАЮТ ВОЕННОСЛУЖАЩИХ ДЛЯ ЧТЕНИЯ ТЕКСТА ВОЕННОЙ ПРИСЯГИ ПЕРЕД СВОИМИ ТОВАРИЩАМИ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30" y="817581"/>
            <a:ext cx="7790148" cy="5842611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11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8496" y="173306"/>
            <a:ext cx="9394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 ПРИВЕДЕНИЯ К ВОЕННОЙ ПРИСЯГЕ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0734" y="2860054"/>
            <a:ext cx="3889443" cy="18279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6528" y="3035387"/>
            <a:ext cx="3597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ВОЕННОСЛУЖАЩИЕ СТАВЯТ СВОЮ ПОДПИСЬ В СПИСКЕ ПРИСЯГНУВШИХ, ПОДКРЕПИВ ТЕМ САМЫМ КЛЯТВУ ВЕРНОСТИ, И СТАНОВЯТСЯ В СТРОЙ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30" y="871369"/>
            <a:ext cx="7740489" cy="5805367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83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8496" y="173306"/>
            <a:ext cx="9394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ВОЕННОЙ ПРИСЯГИ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242" y="1160128"/>
            <a:ext cx="5115025" cy="5486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7680" y="1271837"/>
            <a:ext cx="48241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« Я, (фамилия, имя, отчество), торжественно присягаю на верность своему Отечеству – Российской Федерации. Клянусь свято соблюдать Конституцию Российской Федерации, строго выполнять требования воинских уставов, приказы командиров и начальников.</a:t>
            </a:r>
          </a:p>
          <a:p>
            <a:pPr algn="just"/>
            <a:r>
              <a:rPr lang="ru-RU" sz="2400" b="1" dirty="0" smtClean="0"/>
              <a:t>Клянусь достойно исполнять воинский долг, мужественно защищать свободу, независимость и конституционный строй России, народ и Отечество!»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05" y="1371884"/>
            <a:ext cx="6756556" cy="5067417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54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</TotalTime>
  <Words>284</Words>
  <Application>Microsoft Office PowerPoint</Application>
  <PresentationFormat>Широкоэкранный</PresentationFormat>
  <Paragraphs>33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User</cp:lastModifiedBy>
  <cp:revision>422</cp:revision>
  <cp:lastPrinted>2024-04-13T08:04:29Z</cp:lastPrinted>
  <dcterms:created xsi:type="dcterms:W3CDTF">2024-04-02T05:43:49Z</dcterms:created>
  <dcterms:modified xsi:type="dcterms:W3CDTF">2025-11-18T08:18:38Z</dcterms:modified>
</cp:coreProperties>
</file>