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704" r:id="rId2"/>
    <p:sldId id="711" r:id="rId3"/>
    <p:sldId id="729" r:id="rId4"/>
    <p:sldId id="712" r:id="rId5"/>
    <p:sldId id="720" r:id="rId6"/>
    <p:sldId id="721" r:id="rId7"/>
    <p:sldId id="722" r:id="rId8"/>
    <p:sldId id="723" r:id="rId9"/>
    <p:sldId id="724" r:id="rId10"/>
    <p:sldId id="695" r:id="rId11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E8F9"/>
    <a:srgbClr val="D6E9C9"/>
    <a:srgbClr val="FFD393"/>
    <a:srgbClr val="C0C6E2"/>
    <a:srgbClr val="B6DBF6"/>
    <a:srgbClr val="C1E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700" autoAdjust="0"/>
  </p:normalViewPr>
  <p:slideViewPr>
    <p:cSldViewPr snapToGrid="0" showGuides="1">
      <p:cViewPr varScale="1">
        <p:scale>
          <a:sx n="103" d="100"/>
          <a:sy n="103" d="100"/>
        </p:scale>
        <p:origin x="774" y="11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0" cy="495030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6" y="0"/>
            <a:ext cx="2918830" cy="495030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43BA1274-814D-423F-A0B5-1435399048E8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1900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4" tIns="45377" rIns="90754" bIns="4537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0754" tIns="45377" rIns="90754" bIns="4537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1287"/>
            <a:ext cx="2918830" cy="495029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6" y="9371287"/>
            <a:ext cx="2918830" cy="495029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9D82DD9F-D602-4F7F-85A4-27AA66E6B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982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392">
              <a:defRPr/>
            </a:pPr>
            <a:fld id="{71CDC97C-A78D-4935-ACA0-39C998A8A1AF}" type="slidenum">
              <a:rPr lang="ru-RU">
                <a:solidFill>
                  <a:prstClr val="black"/>
                </a:solidFill>
                <a:latin typeface="Calibri"/>
              </a:rPr>
              <a:pPr defTabSz="685392">
                <a:defRPr/>
              </a:pPr>
              <a:t>1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029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392">
              <a:defRPr/>
            </a:pPr>
            <a:fld id="{71CDC97C-A78D-4935-ACA0-39C998A8A1AF}" type="slidenum">
              <a:rPr lang="ru-RU">
                <a:solidFill>
                  <a:prstClr val="black"/>
                </a:solidFill>
                <a:latin typeface="Calibri"/>
              </a:rPr>
              <a:pPr defTabSz="685392">
                <a:defRPr/>
              </a:pPr>
              <a:t>10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3603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392">
              <a:defRPr/>
            </a:pPr>
            <a:fld id="{71CDC97C-A78D-4935-ACA0-39C998A8A1AF}" type="slidenum">
              <a:rPr lang="ru-RU">
                <a:solidFill>
                  <a:prstClr val="black"/>
                </a:solidFill>
                <a:latin typeface="Calibri"/>
              </a:rPr>
              <a:pPr defTabSz="685392">
                <a:defRPr/>
              </a:pPr>
              <a:t>2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0622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392">
              <a:defRPr/>
            </a:pPr>
            <a:fld id="{71CDC97C-A78D-4935-ACA0-39C998A8A1AF}" type="slidenum">
              <a:rPr lang="ru-RU">
                <a:solidFill>
                  <a:prstClr val="black"/>
                </a:solidFill>
                <a:latin typeface="Calibri"/>
              </a:rPr>
              <a:pPr defTabSz="685392">
                <a:defRPr/>
              </a:pPr>
              <a:t>3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4892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392">
              <a:defRPr/>
            </a:pPr>
            <a:fld id="{71CDC97C-A78D-4935-ACA0-39C998A8A1AF}" type="slidenum">
              <a:rPr lang="ru-RU">
                <a:solidFill>
                  <a:prstClr val="black"/>
                </a:solidFill>
                <a:latin typeface="Calibri"/>
              </a:rPr>
              <a:pPr defTabSz="685392">
                <a:defRPr/>
              </a:pPr>
              <a:t>4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5842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392">
              <a:defRPr/>
            </a:pPr>
            <a:fld id="{71CDC97C-A78D-4935-ACA0-39C998A8A1AF}" type="slidenum">
              <a:rPr lang="ru-RU">
                <a:solidFill>
                  <a:prstClr val="black"/>
                </a:solidFill>
                <a:latin typeface="Calibri"/>
              </a:rPr>
              <a:pPr defTabSz="685392">
                <a:defRPr/>
              </a:pPr>
              <a:t>5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025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392">
              <a:defRPr/>
            </a:pPr>
            <a:fld id="{71CDC97C-A78D-4935-ACA0-39C998A8A1AF}" type="slidenum">
              <a:rPr lang="ru-RU">
                <a:solidFill>
                  <a:prstClr val="black"/>
                </a:solidFill>
                <a:latin typeface="Calibri"/>
              </a:rPr>
              <a:pPr defTabSz="685392">
                <a:defRPr/>
              </a:pPr>
              <a:t>6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185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392">
              <a:defRPr/>
            </a:pPr>
            <a:fld id="{71CDC97C-A78D-4935-ACA0-39C998A8A1AF}" type="slidenum">
              <a:rPr lang="ru-RU">
                <a:solidFill>
                  <a:prstClr val="black"/>
                </a:solidFill>
                <a:latin typeface="Calibri"/>
              </a:rPr>
              <a:pPr defTabSz="685392">
                <a:defRPr/>
              </a:pPr>
              <a:t>7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6459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392">
              <a:defRPr/>
            </a:pPr>
            <a:fld id="{71CDC97C-A78D-4935-ACA0-39C998A8A1AF}" type="slidenum">
              <a:rPr lang="ru-RU">
                <a:solidFill>
                  <a:prstClr val="black"/>
                </a:solidFill>
                <a:latin typeface="Calibri"/>
              </a:rPr>
              <a:pPr defTabSz="685392">
                <a:defRPr/>
              </a:pPr>
              <a:t>8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860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392">
              <a:defRPr/>
            </a:pPr>
            <a:fld id="{71CDC97C-A78D-4935-ACA0-39C998A8A1AF}" type="slidenum">
              <a:rPr lang="ru-RU">
                <a:solidFill>
                  <a:prstClr val="black"/>
                </a:solidFill>
                <a:latin typeface="Calibri"/>
              </a:rPr>
              <a:pPr defTabSz="685392">
                <a:defRPr/>
              </a:pPr>
              <a:t>9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2543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91CF-FC4B-4F71-9DA3-B6D45BE2F4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246C27-7CDD-4562-8FB5-C08938B878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D54DD8-9B4B-427D-B321-F3030E2EE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45F7-DD87-439F-BAE2-62A25BF0B2E2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116777-ADF8-49D3-85BA-8E316D6BA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00BF6C-D081-415B-8142-B27EE1196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CC7A-26D5-45A8-A683-288465ABC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571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62B79-3EF5-4CCF-9880-FD0F680E5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AC860A-6E35-408F-9579-58BD29065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2A6168-3D9F-4C54-9EC7-614534E3E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45F7-DD87-439F-BAE2-62A25BF0B2E2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004A85-6EB5-42FD-B71D-59A242AD2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48316B-C804-4FF4-8D05-07C35596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CC7A-26D5-45A8-A683-288465ABC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94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A6157BE-D10D-4CD0-9282-382E0A439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0306DF-2178-496E-B7A4-05E82493F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5E8D15-0BC0-4447-A770-B934D7F2A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45F7-DD87-439F-BAE2-62A25BF0B2E2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9F5CED-390D-4B5C-8F6B-F055ACFDA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5F0201-5970-43C5-9360-6A2F78822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CC7A-26D5-45A8-A683-288465ABC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601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95259-57B0-4831-BA76-CC969B89D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AC199E-B05D-4004-AE01-377BA1C79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1A5620-32DA-46FA-B58A-31BB0DE9D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45F7-DD87-439F-BAE2-62A25BF0B2E2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FF463C-B950-48B6-93DA-95F01C487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998A06-8962-4C9E-BFB0-A31821B1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CC7A-26D5-45A8-A683-288465ABC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314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1190F-9A84-4F27-9424-F48C52AF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6257C3-95F6-474B-9B03-CA8FDE700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3ECD29-2279-4FBA-9C07-AC9D8B462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45F7-DD87-439F-BAE2-62A25BF0B2E2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B53BAF-CD02-4BCB-B499-EA135FE92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7A3D6C-CB82-4A0A-A78A-5DE16EADC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CC7A-26D5-45A8-A683-288465ABC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70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188BD-E5E6-47FA-9022-F75A3F8AE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056AB4-2A72-40B0-8322-52FED1C00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950B13-2384-4B27-87B5-FCB73338C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EDB498-05A0-4E6D-84B7-2A563EA30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45F7-DD87-439F-BAE2-62A25BF0B2E2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0B4EFE-620A-423D-ABC9-4BF0F9A33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C028E9-3B20-4304-8279-D8D4580C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CC7A-26D5-45A8-A683-288465ABC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458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CBEE-C8BE-4A31-8384-77F9D9AF7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AC87B2-10BF-4A79-B13C-0E1910CFD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396BDA-8CC4-424E-A3A6-BBDE504D3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E110D7-102E-4FC1-BA0C-36CEF2CDB6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6B81F0-9EBA-4D20-81C6-852F617C99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E1DCD3-ADE9-4739-8D36-C8A74D596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45F7-DD87-439F-BAE2-62A25BF0B2E2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BA87B7-C07F-4055-AEF8-7374273A1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8A0B17-E96B-4666-81A7-58284EE2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CC7A-26D5-45A8-A683-288465ABC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93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06D75-CB38-47A3-851F-29BE823D5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BB31250-81C5-4317-A5BD-2DC5D2E0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45F7-DD87-439F-BAE2-62A25BF0B2E2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F0F8749-75C8-4537-9AEB-195F334BB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9972344-60A2-4795-82F8-A43ACA8B7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CC7A-26D5-45A8-A683-288465ABC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340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0BDAF0A-3BEB-4611-B48A-6EEBAD70C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45F7-DD87-439F-BAE2-62A25BF0B2E2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94E0DC-E92C-4E03-A191-C841B35D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6E02E9-F575-44A6-89B9-53F6620E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CC7A-26D5-45A8-A683-288465ABC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873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D2170E-1F48-459B-8EFF-D8DEDB308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637735-83EA-4E18-9A53-5B782460A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27BB13-F2AC-49B3-B5B4-76E264A03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A9EF76-2F5C-4AAA-9E27-DB60D3FAF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45F7-DD87-439F-BAE2-62A25BF0B2E2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1CD9D2-C87B-4CA1-80AC-1C0B44EB9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9A0610-0F45-4BF0-8A73-572CE80D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CC7A-26D5-45A8-A683-288465ABC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57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1DA06-636F-473F-BDAF-C04294E09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4828EE4-ABA1-4513-85CE-5A2D36975B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E78BC2-459B-4CF3-913E-A1BFE4E6E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E578A7-CE12-4D0F-9A15-9D76CB1EF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45F7-DD87-439F-BAE2-62A25BF0B2E2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F600FD-687A-4451-8A79-75DA2671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6B9AF2-3ADF-4333-8E06-F8FF724BC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CC7A-26D5-45A8-A683-288465ABC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959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1684EE-1A28-43DD-93D6-CC3F028EC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ECDFAD-16B0-4273-A086-40F37D621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F39EF7-F5B7-403B-B0CF-97B261F7EB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A45F7-DD87-439F-BAE2-62A25BF0B2E2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E15F9D-3B7E-4930-BA28-B600BF471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28467A-9781-46CA-B965-0239A44AF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5CC7A-26D5-45A8-A683-288465ABC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656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8496" y="173306"/>
            <a:ext cx="93942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Государственное бюджетное образовательное учреждение дополнительного образования Республики Крым </a:t>
            </a:r>
            <a:r>
              <a:rPr lang="ru-RU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«</a:t>
            </a:r>
            <a:r>
              <a:rPr lang="ru-RU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Региональный центр по подготовке к военной службе и военно-патриотическому воспитанию</a:t>
            </a:r>
            <a:r>
              <a:rPr lang="ru-RU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2910" y="2324138"/>
            <a:ext cx="111556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ВОЕННАЯ ПРИСЯГА - КЛЯТВА ВОИНА НА ВЕРНОСТЬ РОДИНЕ - РОССИИ</a:t>
            </a:r>
            <a:endParaRPr lang="ru-RU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07812" y="5829187"/>
            <a:ext cx="43954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п/п-к запаса Рыбец А.А.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475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9690" y="5919052"/>
            <a:ext cx="11033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45197" y="4317421"/>
            <a:ext cx="10838985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6600" b="1" i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b="1" i="1" dirty="0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996" y="312419"/>
            <a:ext cx="4428284" cy="472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7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5723000" y="729114"/>
            <a:ext cx="590909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ноября отмечается памятная дата России – День Военной присяги. </a:t>
            </a:r>
          </a:p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установлена Указом Президента РФ от 13 июня 2023 года «О внесении изменения в статью 1-1 Федерального закона        «О днях воинской славы и памятных датах России»».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0" t="12519" r="19366" b="16521"/>
          <a:stretch/>
        </p:blipFill>
        <p:spPr>
          <a:xfrm>
            <a:off x="1257025" y="850321"/>
            <a:ext cx="3690533" cy="5389895"/>
          </a:xfrm>
          <a:prstGeom prst="rect">
            <a:avLst/>
          </a:prstGeom>
          <a:effectLst>
            <a:innerShdw blurRad="114300">
              <a:srgbClr val="FF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9338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63392" y="173306"/>
            <a:ext cx="11103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ВОЕННАЯ ПРИСЯГА - КЛЯТВА ВОИНА НА ВЕРНОСТЬ РОДИНЕ -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98131" y="666604"/>
            <a:ext cx="7821379" cy="5580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649005" y="760975"/>
            <a:ext cx="7888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БЕСЕДА С ЮНАРМЕЙСКИМ ОТРЯДОМ «ЛИДЕР» МБОУ «ТРУДОВСКАЯ СОШ»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22" y="1314389"/>
            <a:ext cx="3486776" cy="2615082"/>
          </a:xfrm>
          <a:prstGeom prst="rect">
            <a:avLst/>
          </a:prstGeom>
          <a:effectLst>
            <a:innerShdw blurRad="114300">
              <a:srgbClr val="FF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22" y="4019182"/>
            <a:ext cx="3486776" cy="2615082"/>
          </a:xfrm>
          <a:prstGeom prst="rect">
            <a:avLst/>
          </a:prstGeom>
          <a:effectLst>
            <a:innerShdw blurRad="114300">
              <a:srgbClr val="FF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22" y="4019181"/>
            <a:ext cx="3486776" cy="2615082"/>
          </a:xfrm>
          <a:prstGeom prst="rect">
            <a:avLst/>
          </a:prstGeom>
          <a:effectLst>
            <a:innerShdw blurRad="114300">
              <a:srgbClr val="FF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134" y="1332836"/>
            <a:ext cx="3486776" cy="2615082"/>
          </a:xfrm>
          <a:prstGeom prst="rect">
            <a:avLst/>
          </a:prstGeom>
          <a:effectLst>
            <a:innerShdw blurRad="114300">
              <a:srgbClr val="FF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22" y="1310226"/>
            <a:ext cx="3497876" cy="2623407"/>
          </a:xfrm>
          <a:prstGeom prst="rect">
            <a:avLst/>
          </a:prstGeom>
          <a:effectLst>
            <a:innerShdw blurRad="114300">
              <a:srgbClr val="FF0000"/>
            </a:inn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134" y="4019182"/>
            <a:ext cx="3486776" cy="2615082"/>
          </a:xfrm>
          <a:prstGeom prst="rect">
            <a:avLst/>
          </a:prstGeom>
          <a:effectLst>
            <a:innerShdw blurRad="114300">
              <a:srgbClr val="FF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7865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8496" y="173306"/>
            <a:ext cx="9394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ВОЕННОЙ ПРИСЯГИ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294915" y="1848067"/>
            <a:ext cx="3655166" cy="42211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94915" y="2527486"/>
            <a:ext cx="36551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В ЭТОТ ДЕНЬ В 1721 ГОДУ</a:t>
            </a:r>
          </a:p>
          <a:p>
            <a:pPr algn="just"/>
            <a:r>
              <a:rPr lang="ru-RU" sz="2000" b="1" dirty="0" smtClean="0"/>
              <a:t>ПЕТР </a:t>
            </a:r>
            <a:r>
              <a:rPr lang="en-US" sz="2000" b="1" dirty="0" smtClean="0"/>
              <a:t>I</a:t>
            </a:r>
            <a:r>
              <a:rPr lang="ru-RU" sz="2000" b="1" dirty="0" smtClean="0"/>
              <a:t> ИЗДАЛ УКАЗ</a:t>
            </a:r>
          </a:p>
          <a:p>
            <a:pPr algn="just"/>
            <a:endParaRPr lang="ru-RU" sz="2000" b="1" dirty="0" smtClean="0"/>
          </a:p>
          <a:p>
            <a:pPr algn="just"/>
            <a:r>
              <a:rPr lang="ru-RU" sz="2000" b="1" dirty="0" smtClean="0"/>
              <a:t>«ОБ УЧИНЕНИИ ПРИСЯГИ НА КАЖДЫЙ ЧИН, КАК ВОЕННЫМ И ГРАЖДАНСКИМ, ТАК И ДУХОВНЫМ ЛИЦАМ , А СОЛДАТАМ ПРИ ОПРЕДЕЛЕНИИ НА СЛУЖБУ»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3" y="1848067"/>
            <a:ext cx="7970495" cy="4221161"/>
          </a:xfrm>
          <a:prstGeom prst="rect">
            <a:avLst/>
          </a:prstGeom>
          <a:effectLst>
            <a:innerShdw blurRad="114300">
              <a:srgbClr val="FF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1436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8496" y="173306"/>
            <a:ext cx="9394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ВОЕННОЙ ПРИСЯГИ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294915" y="1848067"/>
            <a:ext cx="3655166" cy="42211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94915" y="2527486"/>
            <a:ext cx="36551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НА ПРОТЯЖЕНИИ ВСЕЙ ИСТОРИИ НАШЕЙ РОДИНЫ ДОБЛЕСТНОЕ РОССИЙСКОЕ ВОИНСТВО СОБЛЮДАЛО ВЕРНОСТЬ ОТЧИЗНЕ И ВЕРЕ</a:t>
            </a:r>
          </a:p>
          <a:p>
            <a:pPr algn="just"/>
            <a:r>
              <a:rPr lang="ru-RU" sz="2000" b="1" dirty="0" smtClean="0"/>
              <a:t>НЕ ЖАЛЕЛИ СВОИХ ЖИЗНЕЙ ДРУЖИННИКИ АЛЕКСАНДРА НЕВСКОГО НА ЛЬДУ ЧУДСКОГО ОЗЕРА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9" y="1916080"/>
            <a:ext cx="7786112" cy="4153148"/>
          </a:xfrm>
          <a:prstGeom prst="rect">
            <a:avLst/>
          </a:prstGeom>
          <a:effectLst>
            <a:innerShdw blurRad="114300">
              <a:srgbClr val="FF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154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8496" y="173306"/>
            <a:ext cx="9394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ВОЕННОЙ ПРИСЯГИ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294915" y="1848067"/>
            <a:ext cx="3655166" cy="42211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94915" y="3296927"/>
            <a:ext cx="36551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БЫЛИ ВЕРНЫ ОТЕЧЕСТВУ И ВОИНСКОМУ ДОЛГУ РУССКИЕ ВОИНЫ ПОД ДЕРЕВНЕЙ БОРОДИНО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4" y="1906863"/>
            <a:ext cx="7935686" cy="4162365"/>
          </a:xfrm>
          <a:prstGeom prst="rect">
            <a:avLst/>
          </a:prstGeom>
          <a:effectLst>
            <a:innerShdw blurRad="114300">
              <a:srgbClr val="FF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5322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8496" y="173306"/>
            <a:ext cx="9394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ВОЕННОЙ ПРИСЯГИ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294915" y="1848066"/>
            <a:ext cx="3655166" cy="42211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94915" y="2989150"/>
            <a:ext cx="36551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ВО ВРЕМЯ ВЕЛИКОЙ ОТЕЧЕСТВЕННОЙ ВОЙНЫ ВЫПОЛНИЛИ ВОИНСКУЮ КЛЯТВУ НАРОДУ ГЕРОИ-ПАНФИЛОВЦЫ У РАЗЪЕЗДА ДУБОСЕКОВО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4" y="1848067"/>
            <a:ext cx="7995326" cy="4221161"/>
          </a:xfrm>
          <a:prstGeom prst="rect">
            <a:avLst/>
          </a:prstGeom>
          <a:effectLst>
            <a:innerShdw blurRad="114300">
              <a:srgbClr val="FF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2409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8496" y="173306"/>
            <a:ext cx="9394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ВОЕННОЙ ПРИСЯГИ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294915" y="1848067"/>
            <a:ext cx="3655166" cy="42211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94915" y="2989151"/>
            <a:ext cx="36551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СЛАВНЫЕ ВОИНЫ-ДЕСАНТНИКИ 6 РОТЫ ОСТАЛИСЬ САМООТВЕРЖЕННО ВЕРНЫ ВОЕННОЙ ПРИСЯГЕ НА СЕВЕРНОМ КАВКАЗЕ В         2000 ГОДУ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4" y="1848067"/>
            <a:ext cx="8044340" cy="4221161"/>
          </a:xfrm>
          <a:prstGeom prst="rect">
            <a:avLst/>
          </a:prstGeom>
          <a:effectLst>
            <a:innerShdw blurRad="114300">
              <a:srgbClr val="FF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2365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8496" y="173306"/>
            <a:ext cx="9394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ВОЕННОЙ ПРИСЯГИ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294915" y="1848067"/>
            <a:ext cx="3655166" cy="42211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94915" y="2989151"/>
            <a:ext cx="36551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ВЕРНОСТЬ ВОИНСКОЙ ПРИСЯГЕ И БЕЗРАЗДЕЛЬНОЕ МУЖЕСТВО ПРОЯВЛЯЮТ СЕГОДНЯ ЗАЩИТНИКИ ОТЕЧЕСТВА В РАМКАХ СПЕЦИАЛЬНОЙ ВОЕННОЙ ОПЕРАЦИИ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3" y="1848067"/>
            <a:ext cx="7936463" cy="4221161"/>
          </a:xfrm>
          <a:prstGeom prst="rect">
            <a:avLst/>
          </a:prstGeom>
          <a:effectLst>
            <a:innerShdw blurRad="114300">
              <a:srgbClr val="FF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7840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4399</TotalTime>
  <Words>244</Words>
  <Application>Microsoft Office PowerPoint</Application>
  <PresentationFormat>Широкоэкранный</PresentationFormat>
  <Paragraphs>35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1 1</dc:creator>
  <cp:lastModifiedBy>User</cp:lastModifiedBy>
  <cp:revision>422</cp:revision>
  <cp:lastPrinted>2024-04-13T08:04:29Z</cp:lastPrinted>
  <dcterms:created xsi:type="dcterms:W3CDTF">2024-04-02T05:43:49Z</dcterms:created>
  <dcterms:modified xsi:type="dcterms:W3CDTF">2025-11-18T08:17:35Z</dcterms:modified>
</cp:coreProperties>
</file>