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7" r:id="rId4"/>
    <p:sldId id="278" r:id="rId5"/>
    <p:sldId id="279" r:id="rId6"/>
    <p:sldId id="281" r:id="rId7"/>
    <p:sldId id="259" r:id="rId8"/>
    <p:sldId id="257" r:id="rId9"/>
    <p:sldId id="260" r:id="rId10"/>
    <p:sldId id="261" r:id="rId11"/>
    <p:sldId id="262" r:id="rId12"/>
    <p:sldId id="258" r:id="rId13"/>
    <p:sldId id="263" r:id="rId14"/>
    <p:sldId id="264" r:id="rId15"/>
    <p:sldId id="265" r:id="rId16"/>
    <p:sldId id="267" r:id="rId17"/>
    <p:sldId id="266" r:id="rId18"/>
    <p:sldId id="280" r:id="rId19"/>
    <p:sldId id="268" r:id="rId20"/>
    <p:sldId id="269" r:id="rId21"/>
    <p:sldId id="270" r:id="rId22"/>
    <p:sldId id="271" r:id="rId23"/>
    <p:sldId id="273" r:id="rId24"/>
    <p:sldId id="272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281B-C66C-4C52-99A6-5C083EEEC0C6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EC81-216F-4DA0-9F3E-7516CDE5B8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80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EC81-216F-4DA0-9F3E-7516CDE5B8E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4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5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71000" pencilSize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" y="3781164"/>
            <a:ext cx="4566236" cy="3058653"/>
          </a:xfrm>
          <a:prstGeom prst="rect">
            <a:avLst/>
          </a:prstGeom>
          <a:effectLst>
            <a:softEdge rad="825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 trans="86000" intensity="4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23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1107"/>
            <a:ext cx="3744417" cy="264403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86188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Вооруженные силы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7E99C-FDCE-FD67-327A-D636DEDB6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7" y="-62201"/>
            <a:ext cx="1907704" cy="1323439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5613C23A-8468-3430-8EB1-0EA19CC3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885" y="92981"/>
            <a:ext cx="75796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 </a:t>
            </a:r>
          </a:p>
        </p:txBody>
      </p:sp>
    </p:spTree>
    <p:extLst>
      <p:ext uri="{BB962C8B-B14F-4D97-AF65-F5344CB8AC3E}">
        <p14:creationId xmlns:p14="http://schemas.microsoft.com/office/powerpoint/2010/main" val="422117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61"/>
            <a:ext cx="8229600" cy="1143000"/>
          </a:xfrm>
        </p:spPr>
        <p:txBody>
          <a:bodyPr/>
          <a:lstStyle/>
          <a:p>
            <a:r>
              <a:rPr lang="ru-RU" dirty="0"/>
              <a:t>Министерство обороны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73" y="126876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обороны Российской Федерации является органом управления Вооруженными силами России. К основным задачам Минобороны России относятся: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и проведение государственной политики в области обороны;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в области обороны;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применения вооружённых сил в соответствии с федеральными конституционными законами, федеральными законами и международными договорами России;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необходимой готовности вооружённых сил;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строительству вооружённых сил;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социальной защиты военнослужащих, лиц гражданского персонала вооружённых сил, граждан, уволенных с военной службы, и членов их семей;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и реализация государственной политики в области международного военного сотрудничества.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осуществляет свою деятельность непосредственно и через органы управления военных округов, иные органы военного управления, территориальные органы, военные комиссариаты.</a:t>
            </a:r>
          </a:p>
        </p:txBody>
      </p:sp>
    </p:spTree>
    <p:extLst>
      <p:ext uri="{BB962C8B-B14F-4D97-AF65-F5344CB8AC3E}">
        <p14:creationId xmlns:p14="http://schemas.microsoft.com/office/powerpoint/2010/main" val="39662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Генеральный штаб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5112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Генеральный штаб Вооружённых сил Российской Федерации — центральный орган военного управления и основной орган оперативного управления Вооружёнными силами. </a:t>
            </a:r>
          </a:p>
          <a:p>
            <a:pPr marL="0" indent="0">
              <a:buNone/>
            </a:pPr>
            <a:r>
              <a:rPr lang="ru-RU" dirty="0"/>
              <a:t>К основным задачам Генштаба относятся:</a:t>
            </a:r>
          </a:p>
          <a:p>
            <a:r>
              <a:rPr lang="ru-RU" dirty="0"/>
              <a:t>осуществление стратегического планирования применения вооружённых сил, других войск, воинских формирований и органов с учётом их задач и военно-административного деления страны; </a:t>
            </a:r>
          </a:p>
          <a:p>
            <a:r>
              <a:rPr lang="ru-RU" dirty="0"/>
              <a:t>проведение оперативной и мобилизационной подготовки вооружённых сил; </a:t>
            </a:r>
          </a:p>
          <a:p>
            <a:r>
              <a:rPr lang="ru-RU" dirty="0"/>
              <a:t>перевод вооружённых сил на организацию и состав военного времени, организация стратегического и мобилизационного развёртывания вооружённых сил, других войск, воинских формирований и органов; </a:t>
            </a:r>
          </a:p>
          <a:p>
            <a:r>
              <a:rPr lang="ru-RU" dirty="0"/>
              <a:t>координация деятельности по проведению в Российской Федерации мероприятий по воинскому учёту; </a:t>
            </a:r>
          </a:p>
          <a:p>
            <a:r>
              <a:rPr lang="ru-RU" dirty="0"/>
              <a:t>организация разведывательной деятельности в целях обороны и безопасности; планирование и организация связи; </a:t>
            </a:r>
          </a:p>
          <a:p>
            <a:r>
              <a:rPr lang="ru-RU" dirty="0"/>
              <a:t>топогеодезическое обеспечение вооружённых сил; </a:t>
            </a:r>
          </a:p>
          <a:p>
            <a:r>
              <a:rPr lang="ru-RU" dirty="0"/>
              <a:t>осуществление мероприятий, связанных с защитой государственной тайны; </a:t>
            </a:r>
          </a:p>
          <a:p>
            <a:r>
              <a:rPr lang="ru-RU" dirty="0"/>
              <a:t>проведение военно-научных исследований.</a:t>
            </a:r>
          </a:p>
          <a:p>
            <a:pPr marL="0" indent="0">
              <a:buNone/>
            </a:pPr>
            <a:r>
              <a:rPr lang="ru-RU" dirty="0"/>
              <a:t>Действующий начальник Генерального штаба — генерал армии Валерий Герасимов (с 9 ноября 2012 года).</a:t>
            </a:r>
          </a:p>
        </p:txBody>
      </p:sp>
    </p:spTree>
    <p:extLst>
      <p:ext uri="{BB962C8B-B14F-4D97-AF65-F5344CB8AC3E}">
        <p14:creationId xmlns:p14="http://schemas.microsoft.com/office/powerpoint/2010/main" val="31077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ВС РФ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brightnessContrast bright="9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702" b="2702"/>
          <a:stretch/>
        </p:blipFill>
        <p:spPr>
          <a:xfrm>
            <a:off x="755576" y="1196752"/>
            <a:ext cx="7532654" cy="5433467"/>
          </a:xfrm>
        </p:spPr>
      </p:pic>
    </p:spTree>
    <p:extLst>
      <p:ext uri="{BB962C8B-B14F-4D97-AF65-F5344CB8AC3E}">
        <p14:creationId xmlns:p14="http://schemas.microsoft.com/office/powerpoint/2010/main" val="30717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4097598" cy="27757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921" y="-4421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9" y="1484784"/>
            <a:ext cx="8568952" cy="5112568"/>
          </a:xfrm>
        </p:spPr>
        <p:txBody>
          <a:bodyPr anchor="t">
            <a:noAutofit/>
          </a:bodyPr>
          <a:lstStyle/>
          <a:p>
            <a:pPr marL="176212" indent="0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войска, СВ — 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многочисленный по боевому 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 вид вооружённых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сил. Сухопутные войска предназначены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наступления в целях разгрома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группировки противника, овладения и 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удержания его территорий, районов и 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рубежей, нанесения огневых ударов на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глубину, отражения вторжений противника и его крупных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воздушных десантов. В сухопутные войска Российской Федерации, в свою</a:t>
            </a:r>
          </a:p>
          <a:p>
            <a:pPr marL="447675" indent="-271463" algn="just">
              <a:spcBef>
                <a:spcPts val="1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входят рода войск:</a:t>
            </a:r>
          </a:p>
          <a:p>
            <a:pPr marL="447675" indent="-271463" algn="just"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Мотострелковые войска;</a:t>
            </a:r>
          </a:p>
          <a:p>
            <a:pPr marL="447675" indent="-271463" algn="just"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войска;</a:t>
            </a:r>
          </a:p>
          <a:p>
            <a:pPr marL="447675" indent="-271463" algn="just"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</a:t>
            </a:r>
          </a:p>
          <a:p>
            <a:pPr marL="447675" indent="-271463" algn="just"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ПВО Сухопутных войск;</a:t>
            </a:r>
          </a:p>
          <a:p>
            <a:pPr marL="447675" indent="-271463" algn="just"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войска и службы</a:t>
            </a:r>
          </a:p>
        </p:txBody>
      </p:sp>
    </p:spTree>
    <p:extLst>
      <p:ext uri="{BB962C8B-B14F-4D97-AF65-F5344CB8AC3E}">
        <p14:creationId xmlns:p14="http://schemas.microsoft.com/office/powerpoint/2010/main" val="26977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952328" cy="29523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Мотострелковые войска (Моторизованные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стрелковые войска, МСВ) — самый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многочисленный род сухопутных войск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 России, предназначенный для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широкомасштабного ведения военных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(боевых) действий на суше в ходе выполнения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как самостоятельно, так и совместно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родами войск.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отличительной особенностью МСВ является их высокая мобильность и маневренность. Это увеличивает возможность Мотострелковых войск к переходу от одного вида боевых действий к другому в короткие сроки, позволяет им чередовать удар и манёвр, быстро изменять направление и районы действий, производить рассредоточение и сосредоточение.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Мотострелковые войска</a:t>
            </a:r>
          </a:p>
        </p:txBody>
      </p:sp>
    </p:spTree>
    <p:extLst>
      <p:ext uri="{BB962C8B-B14F-4D97-AF65-F5344CB8AC3E}">
        <p14:creationId xmlns:p14="http://schemas.microsoft.com/office/powerpoint/2010/main" val="13461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59" y="1376922"/>
            <a:ext cx="1532954" cy="432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55" y="1644312"/>
            <a:ext cx="1971763" cy="401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50" y="1844824"/>
            <a:ext cx="2313113" cy="509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55" y="1844824"/>
            <a:ext cx="1781907" cy="1781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41" y="1789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войска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844899" cy="28448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войска Вооружённых Сил Российской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— род войск в Сухопутных войсках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Вооружённых Сил Российской Федерации,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ударная сила Сухопутных войск и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мощное средство вооружённой борьбы, 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предназначенное для решения наиболее важных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в различных видах боевых действий.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на вооружении танки, самоходные артиллерийские установки, бронетранспортёры, боевые машины пехоты и другую бронетехнику.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собственно танковых подразделений, частей и соединений, в состав танковых войск входят мотострелковые десантируемые непосредственной поддержки, ракетные, артиллерийские, разведки и наведения, радиоэлектронной борьбы в целом, зенитные, а также инженерные части, связи, автомобильные и другие подразделения специальных войск.</a:t>
            </a:r>
          </a:p>
        </p:txBody>
      </p:sp>
    </p:spTree>
    <p:extLst>
      <p:ext uri="{BB962C8B-B14F-4D97-AF65-F5344CB8AC3E}">
        <p14:creationId xmlns:p14="http://schemas.microsoft.com/office/powerpoint/2010/main" val="26637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57" y="1290206"/>
            <a:ext cx="1048816" cy="3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5" y="1954021"/>
            <a:ext cx="2254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67" y="1951163"/>
            <a:ext cx="22542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55" y="1927470"/>
            <a:ext cx="229424" cy="12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92" y="1819652"/>
            <a:ext cx="2190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63" y="1833105"/>
            <a:ext cx="220905" cy="1458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67" y="1484784"/>
            <a:ext cx="1620196" cy="2175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84" y="64405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51571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 (РВиА) — 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родов Сухопутных войск 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Вооружённых Сил Российской 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(ВС России).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ракетных войск и артиллерии: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ракетные войска состоят </a:t>
            </a:r>
          </a:p>
          <a:p>
            <a:pPr marL="0" indent="0" algn="just">
              <a:lnSpc>
                <a:spcPct val="11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соединений, частей оперативно-тактических и тактических ракет, реактивной артиллерии крупного калибра. Артиллерия состоит из соединений (частей, подразделений) гаубичной, пушечной, реактивной, противотанковой артиллерии, противотанковых ракетных комплексов, миномётов, а также артиллерийской разведки, управления и обеспечения.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86224"/>
            <a:ext cx="2772891" cy="27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92" y="1390204"/>
            <a:ext cx="1192799" cy="260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016224" cy="164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10" y="3284984"/>
            <a:ext cx="1408723" cy="472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10" y="1196752"/>
            <a:ext cx="2905125" cy="2905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противовоздушной обороны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противовоздушной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обороны(Войсковая ПВО) — род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 Вооружённых Сил Российской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составная часть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Сухопутных войск. Цель 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 — защита группировок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сухопутных войск и объектов вне зоны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действий (тыла) от ударов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воздушного нападения противника.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противовоздушной обороны сформированы в 1997 году посредством объединения войск противовоздушной обороны Сухопутных войск, подразделений ПВО Береговых войск ВМФ, подразделений ПВО ВДВ.</a:t>
            </a:r>
          </a:p>
        </p:txBody>
      </p:sp>
    </p:spTree>
    <p:extLst>
      <p:ext uri="{BB962C8B-B14F-4D97-AF65-F5344CB8AC3E}">
        <p14:creationId xmlns:p14="http://schemas.microsoft.com/office/powerpoint/2010/main" val="1053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40841-7156-F211-4985-7ABB0306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7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беспилотных систем (ВБС)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26B888-3571-67B1-5DF1-E539DCB7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1641"/>
            <a:ext cx="3779912" cy="3789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21B93-8862-03B2-6286-62B884CC063B}"/>
              </a:ext>
            </a:extLst>
          </p:cNvPr>
          <p:cNvSpPr txBox="1"/>
          <p:nvPr/>
        </p:nvSpPr>
        <p:spPr>
          <a:xfrm>
            <a:off x="323528" y="510389"/>
            <a:ext cx="45720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2025 г., 12 ноября, было официально объявлено о создании Войск беспилотных систем ВС РФ (сокращенно -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ВБпС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None/>
            </a:pP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выполняемые Войсками беспилотных систем ВС РФ</a:t>
            </a:r>
          </a:p>
          <a:p>
            <a:pPr algn="just" fontAlgn="base">
              <a:buNone/>
            </a:pP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ВБпС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выполнять широчайший спектр боевых задач и связанных с ними функций:</a:t>
            </a:r>
          </a:p>
          <a:p>
            <a:pPr algn="just" fontAlgn="base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разведывательных действий - воздушных, наземных, морских. БПЛА различных классов могут проводить длительные наблюдения с передачей изображений в режиме реального времени. С их помощью вычисляют огневые позиции противника и его боевую технику, дроны незаменимы при составлении карт боевых действий.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укреплений противника, его боевой и транспортной техники, систем связи, живой силы.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РЭБ для нарушения коммуникаций противника, подавление его систем управления;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на передовую и в труднодоступную местность с нарушенным транспортным сообщением боеприпасов, медикаментов, продовольствия, материального снабжения.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3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834" y="76470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войска (службы) вооружённых сил Российской Федерации — войска и службы в видах и родах Вооружённых Сил, предназначенные для обеспечения боевой деятельности видов и родов войск, выполняющие специализированные функции.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специальным войскам (службам) в вооружённых силах Российской Федерации относятся: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Поисково-спасательная служба;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войска;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радиационной, химической и биологической защиты (РХБЗ);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связи;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радиоэлектронной борьбы (РЭБ);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Разведывательная служба;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технического обеспечения;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Топографическая служба;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Гидрометеорологическая служба;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вооружения;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Железнодорожные войска.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войска;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войска;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охраны тыла;</a:t>
            </a:r>
          </a:p>
        </p:txBody>
      </p:sp>
    </p:spTree>
    <p:extLst>
      <p:ext uri="{BB962C8B-B14F-4D97-AF65-F5344CB8AC3E}">
        <p14:creationId xmlns:p14="http://schemas.microsoft.com/office/powerpoint/2010/main" val="32435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41427-D6BB-4031-825D-99970799A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История создания Вооруженных сил </a:t>
            </a:r>
          </a:p>
          <a:p>
            <a:pPr marL="0" indent="0">
              <a:buNone/>
            </a:pPr>
            <a:endParaRPr lang="ru-RU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Регулярная русская армия была создана при Петре I в начале XVIII в. Ее созданию способствовало поражение русских войск в 1700 г. под Нарвой в битве со шведской армией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Петр 1">
            <a:extLst>
              <a:ext uri="{FF2B5EF4-FFF2-40B4-BE49-F238E27FC236}">
                <a16:creationId xmlns:a16="http://schemas.microsoft.com/office/drawing/2014/main" id="{62C9A6B5-5367-E85B-E383-E113B97E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02" y="4052344"/>
            <a:ext cx="23050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5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50477"/>
            <a:ext cx="4140888" cy="28051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12529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силы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 fontScale="62500" lnSpcReduction="20000"/>
          </a:bodyPr>
          <a:lstStyle/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силы Российской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(ВВС России) — вид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Вооружённых Сил Российской Федерации.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ведения разведки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группировок противника, обеспечения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(сдерживания) в воздухе, защиты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ударов с воздуха важных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военно-экономических районов (объектов) 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группировок войск, предупреждения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воздушном нападении, поражения объектов,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составляющих основу военного и военно-экономического потенциала противника, поддержки с воздуха Сухопутных войск и сил флота, десантирования воздушных десантов, перевозки войск и материальных средств по воздуху.</a:t>
            </a:r>
          </a:p>
          <a:p>
            <a:pPr marL="176400" indent="0" algn="just"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авиация ВВС подразделяется на дальнюю (ДА), фронтовую, военно-транспортную (ВТА) и армейскую авиацию (АА), которые, в свою очередь, могут иметь в своем составе бомбардировочную, штурмовую, истребительную, разведывательную, транспортную и специальную авиацию.</a:t>
            </a:r>
          </a:p>
        </p:txBody>
      </p:sp>
    </p:spTree>
    <p:extLst>
      <p:ext uri="{BB962C8B-B14F-4D97-AF65-F5344CB8AC3E}">
        <p14:creationId xmlns:p14="http://schemas.microsoft.com/office/powerpoint/2010/main" val="30760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17" y="1119455"/>
            <a:ext cx="4125283" cy="2794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223" y="-23545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Военно-морской флот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Военно-Морской Флот Российской Федерации,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сокращённо — ВМФ России, название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военно-морского флота Российской Федерации.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Правительством России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возложены следующие задачи на ВМФ: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сдерживание от применения военной силы </a:t>
            </a:r>
          </a:p>
          <a:p>
            <a:pPr marL="354013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угрозы её применения в отношении России;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военными методами суверенитета страны, </a:t>
            </a:r>
          </a:p>
          <a:p>
            <a:pPr marL="354013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распространяющегося за пределы её сухопутной </a:t>
            </a:r>
          </a:p>
          <a:p>
            <a:pPr marL="354013" indent="0">
              <a:lnSpc>
                <a:spcPct val="120000"/>
              </a:lnSpc>
              <a:spcBef>
                <a:spcPts val="1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на внутренние морские воды и территориальное море, суверенных прав в исключительной экономической зоне и на континентальном шельфе, а также свободы открытого моря;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поддержание условий для обеспечения безопасности морехозяйственной деятельности в Мировом океане;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военно-морского присутствия России в Мировом океане, демонстрация флага и военной силы, визиты кораблей и судов ВМФ;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в осуществляемых мировым сообществом военных, миротворческих и гуманитарных акциях, отвечающих интересам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40145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ВМФ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692696"/>
            <a:ext cx="842493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Военно-морского флота России входят следующие силы: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Надводные силы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Подводные силы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авиация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Палубная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Береговые войска флота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пехота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береговой обороны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ВМФ входят также корабли и суда, части специального назначения, части и подразделения тыла.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существует Гидрографическая служба ВМФ, которая структурно относится к Управлению навигации и океанографии Министерства обороны Российской Федерации.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Надводные силы используются для: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защиты морских коммуникаций;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перевозки и прикрытия десантов;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постановки минных заграждений и борьбе с минной опасностью;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обеспечения выхода и развертывания подводных сил, возвращения их на базы.</a:t>
            </a:r>
          </a:p>
        </p:txBody>
      </p:sp>
    </p:spTree>
    <p:extLst>
      <p:ext uri="{BB962C8B-B14F-4D97-AF65-F5344CB8AC3E}">
        <p14:creationId xmlns:p14="http://schemas.microsoft.com/office/powerpoint/2010/main" val="3461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276114"/>
            <a:ext cx="3891003" cy="2829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saturation sat="305000"/>
                    </a14:imgEffect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7" y="4005064"/>
            <a:ext cx="2736304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68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Воздушно-десантные 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73" y="1276114"/>
            <a:ext cx="4906888" cy="50691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Воздушно-десантные войска (ВДВ) —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высокомобильный род войск быстрого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реагирования, предназначенный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охвата противника по воздуху и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боевых и диверсионных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в его тылу.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ВДВ ВС России являются резервом </a:t>
            </a:r>
          </a:p>
          <a:p>
            <a:pPr marL="0" indent="0" algn="just">
              <a:lnSpc>
                <a:spcPct val="120000"/>
              </a:lnSpc>
              <a:spcBef>
                <a:spcPts val="328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Верховного Главнокомандующего Вооружёнными Силами и могут составлять основу мобильных сил быстрого реагирования. Они подчиняются непосредственно Командующему ВДВ ВС России и состоят из воздушно-десантных дивизий, бригад, отдельных частей и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11197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22469"/>
            <a:ext cx="4320480" cy="2926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воздушно-космической обороны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 vert="horz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воздушно-космической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(ВВКО) — отдельный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 войск Вооруженных Сил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созданный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Президента Дмитрия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Первая дежурная смена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командного пункта войск ВКО заступила на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боевое дежурство 1 декабря 2011 года.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войск ВКО в России прекратили существование Космические войска. Войска воздушно-космической обороны сформировывались на базе Космических войск и войск оперативно-стратегического командования воздушно-космической обороны.</a:t>
            </a:r>
          </a:p>
        </p:txBody>
      </p:sp>
    </p:spTree>
    <p:extLst>
      <p:ext uri="{BB962C8B-B14F-4D97-AF65-F5344CB8AC3E}">
        <p14:creationId xmlns:p14="http://schemas.microsoft.com/office/powerpoint/2010/main" val="37535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157816" cy="2816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стратегического назначения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44522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стратегического назначения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(РВСН) — отдельный вид Вооружённых Сил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сухопутный компонент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стратегических ядерных сил. Войска постоянной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готовности. Предназначены для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ядерного сдерживания возможной агрессии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поражения в составе стратегических ядерных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 или самостоятельно массированными, групповыми </a:t>
            </a:r>
          </a:p>
          <a:p>
            <a:pPr marL="0" indent="0">
              <a:lnSpc>
                <a:spcPct val="120000"/>
              </a:lnSpc>
              <a:spcBef>
                <a:spcPts val="324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одиночными ракетно-ядерными ударами стратегических объектов, находящихся на одном или нескольких стратегических направлениях и составляющих основу военных и военно-экономических потенциалов противника.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основном вооружении РВСН состоят все российские наземные межконтинентальные баллистические ракеты мобильного и шахтного базирования с ядерными боеголовками.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стратегического назначения образованы 17 декабря 1959 года. Штаб РВСН расположена в поселке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Власиха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Командующий РВСН — генерал-полковник Сергей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6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87A107-CD9D-39B3-85B0-857C82B0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5355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C06E4D-C528-B0A4-1867-C61B08ED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649491"/>
          </a:xfrm>
        </p:spPr>
        <p:txBody>
          <a:bodyPr/>
          <a:lstStyle/>
          <a:p>
            <a:pPr marL="0" indent="0">
              <a:buNone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Создана регулярная армия из пехотных и кавалерийских полков с единым штабом, вооружением и обмундированием;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Ведена боевая подготовка по Военному уставу 1716г. и Морскому уставу 1720г.; Формирование армии и флота из рекрутов  (ежегодно от 500 душ податного населения выставлялся 1 рекрут);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Подготовка офицерских кадров из дворян, которые начали службу в гвардейских полках; Усовершенствование артиллерии.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Централизовано военное управление; Проведены военно-судебные реформы.</a:t>
            </a:r>
            <a:r>
              <a:rPr lang="ru-RU" altLang="ru-RU" sz="20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Ведение боевой подготовки по Военному уставу 1716 г. и Морскому уставу 1720 г.;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Петровские">
            <a:extLst>
              <a:ext uri="{FF2B5EF4-FFF2-40B4-BE49-F238E27FC236}">
                <a16:creationId xmlns:a16="http://schemas.microsoft.com/office/drawing/2014/main" id="{D645ED91-CBA4-AF8B-2242-DBBA7C47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13385"/>
            <a:ext cx="32507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169308-22C6-81A5-5900-D5038E52E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1696-1725 были созданы Азовский и Балтийский флоты, Каспийская флотилия. </a:t>
            </a:r>
            <a:b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Флот России завоевал господство на Балтийском и Каспийском морях.</a:t>
            </a:r>
            <a:br>
              <a:rPr kumimoji="0" lang="ru-RU" alt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Picture 6" descr="Р">
            <a:extLst>
              <a:ext uri="{FF2B5EF4-FFF2-40B4-BE49-F238E27FC236}">
                <a16:creationId xmlns:a16="http://schemas.microsoft.com/office/drawing/2014/main" id="{086F90F9-7936-AB1F-29E1-F6BA2F3B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0405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6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B268D7-1F3D-AE93-D1F8-222A6765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Преобразование в вооруженных силах России под руководством военного министра Д. А. Милютина. Имели цель создать массовую армию, ликвидировать военную отсталость России, выявленную в Крымской войне 1853-56 гг.</a:t>
            </a:r>
            <a:b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23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6AEA78-84FE-0156-0E1E-723FE6C1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77" y="404664"/>
            <a:ext cx="89289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 января 1918 г. были приняты декреты о создании Рабоче-Крестьянской Красной Армии (РККА), а 29 января 1918 г. — об организации </a:t>
            </a:r>
            <a:r>
              <a:rPr kumimoji="0" lang="ru-RU" altLang="ru-RU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Рабоче</a:t>
            </a: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Крестьянского Красного Флота. </a:t>
            </a:r>
          </a:p>
          <a:p>
            <a:pPr marL="0" indent="0" algn="just">
              <a:buNone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1925 г. был принят Закон </a:t>
            </a:r>
            <a:b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обязательной военной службе, </a:t>
            </a:r>
            <a:b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в 1939 г. — Закон о всеобщей воинской обязанности. </a:t>
            </a:r>
            <a:b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армии были введены воинские звания, боевые награды, установлена строгая дисциплина.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Георгиевская лента">
            <a:extLst>
              <a:ext uri="{FF2B5EF4-FFF2-40B4-BE49-F238E27FC236}">
                <a16:creationId xmlns:a16="http://schemas.microsoft.com/office/drawing/2014/main" id="{084AC257-873B-AFF8-6320-4F8D2DC0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623" y="4797152"/>
            <a:ext cx="3708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73" y="-3116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ВС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73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 России созданы 7 мая 1992 года и на тот момент насчитывали около 2.8 млн личного состава. Это одни из крупнейших вооружённых сил мира, численность их личного состава составляет более 1 000 000 человек. Штатная численность устанавливается Указом Президента Российской Федерации, на 1 января 2008 года установлена квота 2 019 629 единиц личного состава, в том числе военнослужащих 1 134 800 единиц. Вооружённые Силы России отличаются наличием крупнейших в мире запасов оружия массового поражения, в том числе ядерного, и хорошо развитой системой средств его доставки. 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По Указу президента от 4 марта 2026 года штатная численность Вооружённых сил РФ составляет </a:t>
            </a:r>
            <a:r>
              <a:rPr lang="ru-RU" sz="2400" b="1" dirty="0">
                <a:effectLst/>
                <a:latin typeface="Times New Roman" panose="02020603050405020304" pitchFamily="18" charset="0"/>
              </a:rPr>
              <a:t>2 391 770 единиц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, из которых </a:t>
            </a:r>
            <a:r>
              <a:rPr lang="ru-RU" sz="2400" b="1" dirty="0">
                <a:effectLst/>
                <a:latin typeface="Times New Roman" panose="02020603050405020304" pitchFamily="18" charset="0"/>
              </a:rPr>
              <a:t>1 502 640 —военнослужащие</a:t>
            </a:r>
            <a:r>
              <a:rPr lang="ru-RU" sz="2400" dirty="0">
                <a:effectLst/>
                <a:latin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7" y="-99392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Вооруженные силы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67" y="116601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Вооружённые Силы Российской Федерации (ВС России) — государственная военная организация Российской Федерации, предназначенная для отражения агрессии, направленной против Российской Федерации — России, для вооружённой защиты целостности и неприкосновенности её территории, а также для выполнения задач в соответствии с международными договорами России.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ВС России входят виды ВС: Сухопутные войска, Военно-воздушные силы, Военно-Морской Флот; отдельные рода войск — Войска Воздушно-космической обороны, Воздушно-десантные войска и РВСН; центральные органы военного управления; Тыл Вооружённых сил, а также войска, не входящие в виды и рода войск.</a:t>
            </a:r>
          </a:p>
        </p:txBody>
      </p:sp>
    </p:spTree>
    <p:extLst>
      <p:ext uri="{BB962C8B-B14F-4D97-AF65-F5344CB8AC3E}">
        <p14:creationId xmlns:p14="http://schemas.microsoft.com/office/powerpoint/2010/main" val="30582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-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47750"/>
            <a:ext cx="3181350" cy="4762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33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Верховный Главнокомандующий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45" y="1147633"/>
            <a:ext cx="5842992" cy="48531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Верховным главнокомандующим ВС России является президент России. В случае агрессии против России или непосредственной угрозы агрессии он вводит на территории России или в отдельных её местностях военное положение, с целью создания условий для её отражения или предотвращения, с незамедлительным сообщением об этом Совету Федерации и Государственной думе для утверждения соответствующего указа.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вопроса о возможности использования Вооружённых сил России за пределами территории России необходимо соответствующее постановление Совета Федерации. В мирное время глава государства осуществляет общее политическое руководство Вооруженными силами, а в военное время руководит обороной государства и его Вооруженными силами по отражению агрессии.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2796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2182</Words>
  <Application>Microsoft Office PowerPoint</Application>
  <PresentationFormat>Экран (4:3)</PresentationFormat>
  <Paragraphs>204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Segoe Print</vt:lpstr>
      <vt:lpstr>Times New Roman</vt:lpstr>
      <vt:lpstr>Тема Office</vt:lpstr>
      <vt:lpstr>Вооруженные силы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ВС РФ</vt:lpstr>
      <vt:lpstr>Вооруженные силы РФ</vt:lpstr>
      <vt:lpstr>Верховный Главнокомандующий</vt:lpstr>
      <vt:lpstr>Министерство обороны</vt:lpstr>
      <vt:lpstr>Генеральный штаб</vt:lpstr>
      <vt:lpstr>Структура ВС РФ</vt:lpstr>
      <vt:lpstr>Сухопутные войска</vt:lpstr>
      <vt:lpstr>Мотострелковые войска</vt:lpstr>
      <vt:lpstr>Танковые войска</vt:lpstr>
      <vt:lpstr>Ракетные войска и артиллерия</vt:lpstr>
      <vt:lpstr>Войска противовоздушной обороны</vt:lpstr>
      <vt:lpstr>Войска беспилотных систем (ВБС)  </vt:lpstr>
      <vt:lpstr>Специальные войска</vt:lpstr>
      <vt:lpstr>Военно-воздушные силы</vt:lpstr>
      <vt:lpstr>Военно-морской флот</vt:lpstr>
      <vt:lpstr>Структура ВМФ</vt:lpstr>
      <vt:lpstr>Воздушно-десантные войска</vt:lpstr>
      <vt:lpstr>Войска воздушно-космической обороны</vt:lpstr>
      <vt:lpstr>Ракетные войска стратегического назначения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Вооруженные силы РФ</dc:title>
  <dc:creator>www.MRMARKER.ru</dc:creator>
  <cp:lastModifiedBy>Лященко</cp:lastModifiedBy>
  <cp:revision>42</cp:revision>
  <dcterms:created xsi:type="dcterms:W3CDTF">2013-03-22T17:57:34Z</dcterms:created>
  <dcterms:modified xsi:type="dcterms:W3CDTF">2026-04-30T09:08:45Z</dcterms:modified>
</cp:coreProperties>
</file>