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8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60C6-71CF-42D5-9C8C-AFD8A8CE575C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E8329-675B-4C1F-A42C-6BC55FE85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2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E8329-675B-4C1F-A42C-6BC55FE856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B4EBFE-4CA2-4A30-AE1C-700F928A692F}" type="datetimeFigureOut">
              <a:rPr lang="ru-RU" smtClean="0"/>
              <a:pPr/>
              <a:t>14.05.2026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2005B01-BD80-4647-8113-6A0FFC8FE3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917" y="1389893"/>
            <a:ext cx="8700166" cy="120033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</a:t>
            </a: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en-US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подпольщиков.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«Партизанам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подпольщикам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посвящается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pic>
        <p:nvPicPr>
          <p:cNvPr id="4" name="Рисунок 3" descr="Юный и пожилой партизаны у стога сена в Ленинградской област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636912"/>
            <a:ext cx="57606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B865668C-B0F5-B4AC-33B2-7339BD89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3423"/>
            <a:ext cx="18367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3A6A69-D32D-634B-37B5-929A43F11A91}"/>
              </a:ext>
            </a:extLst>
          </p:cNvPr>
          <p:cNvSpPr txBox="1"/>
          <p:nvPr/>
        </p:nvSpPr>
        <p:spPr>
          <a:xfrm>
            <a:off x="1835696" y="142875"/>
            <a:ext cx="7308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 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tatveteran.ru/www/img/238_b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6414" y="1380907"/>
            <a:ext cx="7776025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осуществлялось</a:t>
            </a:r>
            <a:b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 по радио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6059269"/>
            <a:ext cx="78581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Д. М, начальник Западного штаба партизанского движения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впак Сидор Артемьевич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744" y="1662256"/>
            <a:ext cx="1500198" cy="217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563316"/>
            <a:ext cx="8780668" cy="2032456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результативные партизанские рейды совершили формирования С.А. Ковпака, А.Н. Сабурова, С.В. Гришина, А.Ф. Федорова, П.П. Вершигоры.</a:t>
            </a:r>
          </a:p>
        </p:txBody>
      </p:sp>
      <p:pic>
        <p:nvPicPr>
          <p:cNvPr id="5" name="Рисунок 4" descr="Сабуров Александр Николаеви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6970" y="1662463"/>
            <a:ext cx="15763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-Se7en\Downloads\200px-Гришин,_Сергей_Владимирович_(Герой_Советского_Союза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4800" y="1662257"/>
            <a:ext cx="1571636" cy="224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edorovAleksFedor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8038" y="3899647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ершигора Пётр Петрович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4291" y="3899647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3840268"/>
            <a:ext cx="181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С.А.Ковпак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8293" y="393711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А.Н.Сабуров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4800" y="4006566"/>
            <a:ext cx="174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С.В.Гришин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4443" y="6162766"/>
            <a:ext cx="19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А.Ф.Федоров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3362" y="614818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П.П.Вершигора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4326" y="116632"/>
            <a:ext cx="8229600" cy="264318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 июле 1943 года Центральный штаб партизанского движения разработал план крупной операции, названной «Рельсовая война». Согласно этому плану, партизаны Белоруссии, Ленинградской, Калининской, Смоленской и Орловской областей должны были одновременными ударами вывести из строя значительное число железнодорожных коммуникаций противника.</a:t>
            </a:r>
          </a:p>
        </p:txBody>
      </p:sp>
      <p:pic>
        <p:nvPicPr>
          <p:cNvPr id="6" name="Рисунок 5" descr="http://www.tatveteran.ru/www/img/239_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831176"/>
            <a:ext cx="3960440" cy="35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 descr="C:\Users\1\Desktop\D6J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7" y="2831177"/>
            <a:ext cx="4170168" cy="355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102" y="-747464"/>
            <a:ext cx="8229600" cy="310434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своим масштабам «Рельсовая война» приобрела стратегический характер. Начатая в ночь на 3 августа 1943 года в разгар ожесточенного сражения на Курской дуге, она развернулась на огромном пространстве протяженностью по фронту на 1000 км и в глубину 750 км, и продолжалась до середины сентября 1943 года. В операции приняли участие около 100 тысяч бойцов партизанских формирований и десятки тысяч человек мирного населения</a:t>
            </a:r>
            <a:r>
              <a:rPr lang="ru-RU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 descr="http://www.tatveteran.ru/www/img/240_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372724"/>
            <a:ext cx="7128792" cy="328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733256"/>
            <a:ext cx="74168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Крушение немецкого военного эшелона, организованного одним из отрядов партизан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76" y="-675456"/>
            <a:ext cx="3801291" cy="560467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Всенародная борьба в тылу немецко-фашистских войск – одна из блестящих страниц Великой Отечественной войны, выдающийся подвиг советского народа. </a:t>
            </a:r>
            <a:b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героизм и мужество, проявленные в годы суровых испытаний, тысячи патриотов были награждены орденами и медалями, 249 – присвоено звание Героев Советского Союз: </a:t>
            </a:r>
            <a:r>
              <a:rPr lang="ru-RU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С.А.Ковпаку</a:t>
            </a: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и А.Ф. Федорову это звание было присвоено дважды.</a:t>
            </a:r>
          </a:p>
        </p:txBody>
      </p:sp>
      <p:pic>
        <p:nvPicPr>
          <p:cNvPr id="3" name="Рисунок 2" descr="Командир партизанского отряда вручает медаль «За отвагу» юному партизану-разведчик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420" y="323289"/>
            <a:ext cx="4328940" cy="548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95936" y="5836512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партизанского отряда вручает медаль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 отвагу» юному партизану-разведчику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atveteran.ru/www/img/237_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0648"/>
            <a:ext cx="85347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001" y="5397023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5-й Ленинградской партизанской бригады, Герой Советского Союза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Карицкий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К.Д. прикрепляет медаль «Партизану Отечественной войны II степени» священнику церкви Порховского района Пузанову Ф.А.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88640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ЕЛЕЦКИЙ ПАРТИЗАНСКИЙ ОТРЯД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808218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Толчком к созданию Елецкого партизанского отряда стал прорыв Гудериана на Орёл. Город сразу оказался в прифронтовой зоне.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Ельчане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приносили из дома охотничьи ружья или переделывали учебные винтовки.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cultura48.ru/wp-content/uploads/2017/10/P1050909-302x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1" y="2131658"/>
            <a:ext cx="5072099" cy="36736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3894256" y="5877272"/>
            <a:ext cx="5249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Дом, в котором в 1941 году находился штаб елецких партизан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056" y="2204864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Партизаны, хорошо зная районы, улицы города, внезапно появлялись среди вражеских подразделений, совершали дерзкие нападения, рвали провода связи, забрасывали гранатами вражеские огневые точки.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Партизаны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Рассенков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Картавых, Петров на площади перед Домом Культуры натолкнулись на немецкое орудие. Они забросали немцев гранатами, взяли снаряжение и вытащили замок из орудия.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 Винокуров, оружейник отряда Пронин на территории пивзавода забросали гранатами заставу немцев. 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Партизан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Манюков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заданию командования пробрался в район Казинки и вывел из окружения около 300 советских воинов.</a:t>
            </a:r>
          </a:p>
        </p:txBody>
      </p:sp>
      <p:pic>
        <p:nvPicPr>
          <p:cNvPr id="1028" name="Picture 4" descr="https://smolbattle.ru/data/attachments/793/793517-8a558c9ab278a71f1ea1fe9e518361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564904"/>
            <a:ext cx="8064896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Партизаны приняли активное участие в начавшейся 6 декабря Елецкой наступательной операции. Они корректировали огонь артиллерии, налёты советской авиации, показывали обходные пути, с помощью которых можно было обойти опорные пункты противника, помогали в освобождении населённых пунктов. Перед освобождением Ельца партизаны убили в самом городе и его окрестностях более сотни гитлеровцев. Партизаны В. Фёдоров и Н.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Коржинов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корректировали огонь подошедшего бронепоезда.</a:t>
            </a:r>
          </a:p>
        </p:txBody>
      </p:sp>
      <p:pic>
        <p:nvPicPr>
          <p:cNvPr id="3" name="Picture 2" descr="https://www.omsk-kprf.ru/sites/default/files/media1/sovkalendar/%D0%95%D0%BB%D0%B5%D1%86%D0%BA%D0%B0%D1%8F%20%D0%BE%D0%BF%D0%B5%D1%80%D0%B0%D1%86%D0%B8%D1%8F/%D0%B5%D0%BB%D0%B5%D1%86%D0%BA%D0%B0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671176"/>
            <a:ext cx="7704856" cy="3854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303" y="246901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Свой подвиг совершали не только взрослые. В боях участвовали и подростки: боевые подруги Аня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Гайтерова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Лиза Кириллова 1941 году вступили в полк народного ополчения. Выполняли задания по разведке в тылу врага. Переодевшись в старую, поношенную одежду, ходили в оккупированный Елец на разведку, помогали добытыми сведениями частям 148-й дивизии освобождать город.18 декабря 1941 года у села Русский Брод в составе пулеметного расчета вместе с Володей Быковым и Василием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Радионовым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бойцами воинских частей отбили 8 атак. В этом бою Лиза Кириллова была ранена, а Аня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Гайтерова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Володя Быков погибли.</a:t>
            </a:r>
          </a:p>
        </p:txBody>
      </p:sp>
      <p:sp>
        <p:nvSpPr>
          <p:cNvPr id="6146" name="AutoShape 2" descr="https://topwar.ru/uploads/posts/2015-09/thumbs/1442370889_1442338996_0_408ff59e40725cc690b380abe6fe6c6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fotohroniki.ru/upload/iblock/b5d/zbtcprlzisou%20ivgmpvjw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286124"/>
            <a:ext cx="2135922" cy="2421972"/>
          </a:xfrm>
          <a:prstGeom prst="rect">
            <a:avLst/>
          </a:prstGeom>
          <a:noFill/>
        </p:spPr>
      </p:pic>
      <p:pic>
        <p:nvPicPr>
          <p:cNvPr id="5" name="Рисунок 4" descr="C:\Users\1\Desktop\img30.jpg"/>
          <p:cNvPicPr/>
          <p:nvPr/>
        </p:nvPicPr>
        <p:blipFill>
          <a:blip r:embed="rId3"/>
          <a:srcRect l="6561" t="21867" r="61226" b="22658"/>
          <a:stretch>
            <a:fillRect/>
          </a:stretch>
        </p:blipFill>
        <p:spPr bwMode="auto">
          <a:xfrm>
            <a:off x="7210498" y="470428"/>
            <a:ext cx="1609973" cy="23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1\Desktop\1442370889_1442338996_0_408ff59e40725cc690b380abe6fe6c6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470428"/>
            <a:ext cx="1781390" cy="23087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86380" y="5715016"/>
            <a:ext cx="19976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Володя Быков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786058"/>
            <a:ext cx="1973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Гайтерова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2786058"/>
            <a:ext cx="192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Лиза Кириллова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05798"/>
            <a:ext cx="82296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вооруженная борьба советского народа против немецко-фашистских захватчиков на временно оккупированной территории СССР.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626"/>
            <a:ext cx="8143932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Партизанское движение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190872"/>
            <a:ext cx="8988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оккупации Ельца Алеша Оборотов и Миша Бекетов неоднократно днем и ночью перерезали телефонные шнуры, соединяющие фашистские штабы между собой, унося десятки метров провода. Они погибли при освобождении Ельца.</a:t>
            </a:r>
          </a:p>
        </p:txBody>
      </p:sp>
      <p:sp>
        <p:nvSpPr>
          <p:cNvPr id="5122" name="AutoShape 2" descr="https://pandia.ru/text/80/297/images/image002_1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https://ds05.infourok.ru/uploads/ex/0cee/00095bbd-4b35c569/img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1\Desktop\im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68863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1179"/>
            <a:ext cx="49292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Макаревич и Витя Орлов являлись разведчиками и проводниками у елецких партизан. По заданию командира ребята проверяли и уточняли расположение немцев, а затем партизаны уничтожали их. Витя Орлов погиб во время боя у села Екатериновки.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Макаревич, находясь в оккупированном Ельце, разведывал и запоминал, где находятся вражеские огневые точки и пулемётные гнезда. При приближении наших частей он, вырвавшись из города, добрался до соединений 148-й стрелковой дивизии и рассказал командирам о расположении вражеских оборонительных позиций. Затем сам, с группой бойцов пошёл в наступление, показывал выявленные огневые точки и принимал участие в их подавлении. Погиб в марте 1945 года, похоронен на городском кладбище.</a:t>
            </a:r>
          </a:p>
        </p:txBody>
      </p:sp>
      <p:pic>
        <p:nvPicPr>
          <p:cNvPr id="3073" name="Picture 1" descr="C:\Users\1\Desktop\image002_18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579" y="3471735"/>
            <a:ext cx="1847842" cy="2586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44407" y="6137673"/>
            <a:ext cx="15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Витя Орлов </a:t>
            </a:r>
            <a:endParaRPr lang="ru-RU" dirty="0"/>
          </a:p>
        </p:txBody>
      </p:sp>
      <p:pic>
        <p:nvPicPr>
          <p:cNvPr id="5" name="Рисунок 4" descr="C:\Users\1\Desktop\img31 (1).jpg"/>
          <p:cNvPicPr/>
          <p:nvPr/>
        </p:nvPicPr>
        <p:blipFill>
          <a:blip r:embed="rId3"/>
          <a:srcRect l="4271" t="21067" r="60705" b="9600"/>
          <a:stretch>
            <a:fillRect/>
          </a:stretch>
        </p:blipFill>
        <p:spPr bwMode="auto">
          <a:xfrm>
            <a:off x="5940152" y="341416"/>
            <a:ext cx="2012269" cy="273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43570" y="3071810"/>
            <a:ext cx="238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Володя Макаревич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Алеша Сотников и Володя Евдокимов - юные разведчики.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Алеша Сотников, связавшись с подразделениями 148-й стрелковой дивизии, начал с доставки патронов в роту, доносил о расположении фашистских пулемётов, пушек и миномётов. По этим целям наши артиллеристы и пулемётчики вели огонь. Возвращаясь с Красноармейской улицы, он увидел, что два фашиста из укрытия ведут огонь, обошёл их с тыла и уничтожил гранатой. Затем меткими выстрелами (а он ещё в школе имел значок «Ворошиловский стрелок») из винтовки истребил трёх фашистов у церкви. Командир дивизии полковник Ф.М.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Черокманов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наградил Алешу медалью.</a:t>
            </a:r>
          </a:p>
        </p:txBody>
      </p:sp>
      <p:pic>
        <p:nvPicPr>
          <p:cNvPr id="3" name="Рисунок 2" descr="C:\Users\1\Desktop\img7.jpg"/>
          <p:cNvPicPr/>
          <p:nvPr/>
        </p:nvPicPr>
        <p:blipFill>
          <a:blip r:embed="rId2"/>
          <a:srcRect l="7351" t="15200" r="66489" b="32800"/>
          <a:stretch>
            <a:fillRect/>
          </a:stretch>
        </p:blipFill>
        <p:spPr bwMode="auto">
          <a:xfrm>
            <a:off x="5779321" y="242838"/>
            <a:ext cx="2664296" cy="26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12160" y="2981326"/>
            <a:ext cx="2353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Володя Евдокимов </a:t>
            </a:r>
            <a:endParaRPr lang="ru-RU" dirty="0"/>
          </a:p>
        </p:txBody>
      </p:sp>
      <p:pic>
        <p:nvPicPr>
          <p:cNvPr id="2049" name="Picture 1" descr="C:\Users\1\Desktop\520531-174fc7268f084766e37af8389130fd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3429000"/>
            <a:ext cx="3350746" cy="2677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2671"/>
            <a:ext cx="4572000" cy="62324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Четырнадцатилетние ребята и девчонки участвовали в бою, рисковали жизнями, были ранены, гибли – только бы остановить врага! Только бы мы жили с вами – новое поколение, чья жизнь куплена миллионами ИХ смертей! Это надо понимать, что даже провода связи порезать – и немцы уже остались без связи, не смогли сманеврировать резервами, вызвать подмогу или артиллерийскую поддержку! Выявляли огневые точки, которые немцы были большие мастера маскировать. Фрицы вообще очень грамотно продумывали огневые схемы. А вот разведали огневую точку, помогли уничтожить – и десятка два жизней солдат уже спасли. А ведь ребята ещё и сражались…</a:t>
            </a:r>
          </a:p>
        </p:txBody>
      </p:sp>
      <p:pic>
        <p:nvPicPr>
          <p:cNvPr id="1025" name="Picture 1" descr="C:\Users\1\Desktop\de48c18464029fa19507afb8301558c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857628"/>
            <a:ext cx="3524251" cy="2643188"/>
          </a:xfrm>
          <a:prstGeom prst="rect">
            <a:avLst/>
          </a:prstGeom>
          <a:noFill/>
        </p:spPr>
      </p:pic>
      <p:pic>
        <p:nvPicPr>
          <p:cNvPr id="1026" name="Picture 2" descr="C:\Users\1\Desktop\e54a39a8fa60770b5c5046d2b6b29af4--vintage-photos-ww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357184"/>
            <a:ext cx="2808312" cy="3287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1\Desktop\xEAAAgBtIOA-1920.jpg"/>
          <p:cNvPicPr>
            <a:picLocks noChangeAspect="1" noChangeArrowheads="1"/>
          </p:cNvPicPr>
          <p:nvPr/>
        </p:nvPicPr>
        <p:blipFill>
          <a:blip r:embed="rId2"/>
          <a:srcRect t="4717" b="3773"/>
          <a:stretch>
            <a:fillRect/>
          </a:stretch>
        </p:blipFill>
        <p:spPr bwMode="auto">
          <a:xfrm>
            <a:off x="0" y="-71486"/>
            <a:ext cx="9144000" cy="6929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1475656" y="2420888"/>
            <a:ext cx="6677364" cy="165618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File:ПРАВДАобращениесталина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6023" y="2088518"/>
            <a:ext cx="5582495" cy="437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Призыв к партизанской борьбе прозвучал в обращении к народу 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Сталина  3 июля 1941 года.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6" y="4289706"/>
            <a:ext cx="2702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«Правда», опубликовавшая выступление председателя ГКО И.В. Сталина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97328"/>
            <a:ext cx="8463884" cy="457203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6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этапе </a:t>
            </a:r>
            <a:r>
              <a:rPr lang="ru-RU" sz="6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целью партизан было снизить обороноспособность вражеских войск, отвлечь возможно большие силы противника для охраны своего тыла.</a:t>
            </a:r>
          </a:p>
          <a:p>
            <a:pPr>
              <a:buNone/>
            </a:pPr>
            <a:r>
              <a:rPr lang="ru-RU" sz="6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этом этапе партизанские формирования решали такие наиболее типичные задачи:</a:t>
            </a:r>
          </a:p>
          <a:p>
            <a:r>
              <a:rPr lang="ru-RU" sz="6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 разведку;</a:t>
            </a:r>
          </a:p>
          <a:p>
            <a:r>
              <a:rPr lang="ru-RU" sz="6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дезорганизовывали работу тыла противника;</a:t>
            </a:r>
          </a:p>
          <a:p>
            <a:r>
              <a:rPr lang="ru-RU" sz="6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уничтожали живую силу, боевую технику;</a:t>
            </a:r>
          </a:p>
          <a:p>
            <a:r>
              <a:rPr lang="ru-RU" sz="6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срывали оборонительные работы;</a:t>
            </a:r>
          </a:p>
          <a:p>
            <a:r>
              <a:rPr lang="ru-RU" sz="6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минировали пути сообщения и другие важные объекты врага;</a:t>
            </a:r>
          </a:p>
          <a:p>
            <a:r>
              <a:rPr lang="ru-RU" sz="6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срывали эвакуацию противником промышленности и транспорта.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6752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июля 1941 года ЦК ВКП(б) принял постановление «Об организации борьбы в тылу германских войск», в котором были сформулированы общие цели, задачи и основные формы борьбы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6010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этапе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целью боевых действий партизанских сил было создание благоприятных условий для наступления советских войск высокими темпами.</a:t>
            </a:r>
          </a:p>
          <a:p>
            <a:pPr algn="just">
              <a:buNone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Исходя из этого были поставлены и новые задачи: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препятствовать притоку в район операции резервов и материальных средств гитлеровцев;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затруднять отход;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нарушать управление.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tatveteran.ru/www/img/232_b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2599376"/>
            <a:ext cx="4392488" cy="284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068" y="-398348"/>
            <a:ext cx="8229600" cy="12192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борьбы :</a:t>
            </a:r>
          </a:p>
        </p:txBody>
      </p:sp>
      <p:pic>
        <p:nvPicPr>
          <p:cNvPr id="5" name="Рисунок 4" descr="Партизаны в засад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9387" y="2599376"/>
            <a:ext cx="4104455" cy="284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7674" y="679534"/>
            <a:ext cx="33575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засада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налет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диверсии</a:t>
            </a:r>
          </a:p>
          <a:p>
            <a:pPr>
              <a:buFont typeface="Arial" pitchFamily="34" charset="0"/>
              <a:buChar char="•"/>
            </a:pPr>
            <a:endParaRPr lang="ru-RU" sz="48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2826" y="5532135"/>
            <a:ext cx="349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Партизаны одного из отрядов </a:t>
            </a:r>
          </a:p>
          <a:p>
            <a:r>
              <a:rPr lang="ru-RU" dirty="0"/>
              <a:t>в засаде на лесной дороге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ветские женщины-партизанки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4847" y="1389514"/>
            <a:ext cx="82296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95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вооружении партизанских отрядов преобладало легкое стрелковое оружие, автоматы, пулеметы и минометы.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918" y="5778651"/>
            <a:ext cx="814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Советские женщины-партизанки, вооруженные винтовками </a:t>
            </a:r>
            <a:r>
              <a:rPr lang="ru-RU" dirty="0" err="1"/>
              <a:t>Мосина</a:t>
            </a:r>
            <a:r>
              <a:rPr lang="ru-RU" dirty="0"/>
              <a:t> </a:t>
            </a:r>
          </a:p>
          <a:p>
            <a:r>
              <a:rPr lang="ru-RU" dirty="0"/>
              <a:t>с примкнутыми штыками.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kna.ru/exhibitions/guerrillas/img/big/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8640"/>
            <a:ext cx="8568952" cy="522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551723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Бойцы партизанского отряда «Вперед» изучают устройство нового миномета.</a:t>
            </a:r>
            <a:br>
              <a:rPr lang="ru-RU" dirty="0"/>
            </a:br>
            <a:r>
              <a:rPr lang="ru-RU" dirty="0" err="1"/>
              <a:t>Тунгудский</a:t>
            </a:r>
            <a:r>
              <a:rPr lang="ru-RU" dirty="0"/>
              <a:t> район, д. Лехта. 1942 г.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5958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</a:rPr>
              <a:t>     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Возникшее в низах партизанское движение советским руководством сначала было воспринято настороженно. Но массовый характер освободительной борьбы и большой урон, наносимый партизанами захватчикам заставили Комитет Обороны и Ставку переменить свои взгляды.</a:t>
            </a:r>
          </a:p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30 мая 1942 года при Ставке был создан Центральный Штаб партизанского движения, которым руководил П.К. Пономаренко</a:t>
            </a:r>
          </a:p>
        </p:txBody>
      </p:sp>
      <p:pic>
        <p:nvPicPr>
          <p:cNvPr id="4" name="Рисунок 3" descr="http://www.tatveteran.ru/www/img/243_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130" y="3356992"/>
            <a:ext cx="5544616" cy="31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1256</TotalTime>
  <Words>1354</Words>
  <Application>Microsoft Office PowerPoint</Application>
  <PresentationFormat>Экран (4:3)</PresentationFormat>
  <Paragraphs>72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Constantia</vt:lpstr>
      <vt:lpstr>Tahoma</vt:lpstr>
      <vt:lpstr>Times New Roman</vt:lpstr>
      <vt:lpstr>Wingdings 2</vt:lpstr>
      <vt:lpstr>Бумажная</vt:lpstr>
      <vt:lpstr>Презентация PowerPoint</vt:lpstr>
      <vt:lpstr>Партизанское движение </vt:lpstr>
      <vt:lpstr>Призыв к партизанской борьбе прозвучал в обращении к народу  И.В. Сталина  3 июля 1941 года.</vt:lpstr>
      <vt:lpstr>18 июля 1941 года ЦК ВКП(б) принял постановление «Об организации борьбы в тылу германских войск», в котором были сформулированы общие цели, задачи и основные формы борьбы</vt:lpstr>
      <vt:lpstr>Презентация PowerPoint</vt:lpstr>
      <vt:lpstr>Основные формы борьбы :</vt:lpstr>
      <vt:lpstr>На вооружении партизанских отрядов преобладало легкое стрелковое оружие, автоматы, пулеметы и минометы.</vt:lpstr>
      <vt:lpstr>Презентация PowerPoint</vt:lpstr>
      <vt:lpstr>Презентация PowerPoint</vt:lpstr>
      <vt:lpstr>Руководство осуществлялось  в основном по радио</vt:lpstr>
      <vt:lpstr>Наиболее результативные партизанские рейды совершили формирования С.А. Ковпака, А.Н. Сабурова, С.В. Гришина, А.Ф. Федорова, П.П. Вершигоры.</vt:lpstr>
      <vt:lpstr>В июле 1943 года Центральный штаб партизанского движения разработал план крупной операции, названной «Рельсовая война». Согласно этому плану, партизаны Белоруссии, Ленинградской, Калининской, Смоленской и Орловской областей должны были одновременными ударами вывести из строя значительное число железнодорожных коммуникаций противника.</vt:lpstr>
      <vt:lpstr>По своим масштабам «Рельсовая война» приобрела стратегический характер. Начатая в ночь на 3 августа 1943 года в разгар ожесточенного сражения на Курской дуге, она развернулась на огромном пространстве протяженностью по фронту на 1000 км и в глубину 750 км, и продолжалась до середины сентября 1943 года. В операции приняли участие около 100 тысяч бойцов партизанских формирований и десятки тысяч человек мирного населения.</vt:lpstr>
      <vt:lpstr>Всенародная борьба в тылу немецко-фашистских войск – одна из блестящих страниц Великой Отечественной войны, выдающийся подвиг советского народа.  За героизм и мужество, проявленные в годы суровых испытаний, тысячи патриотов были награждены орденами и медалями, 249 – присвоено звание Героев Советского Союз: С.А.Ковпаку  и А.Ф. Федорову это звание было присвоено дважды.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Партизанское движение</dc:title>
  <dc:creator>User-Se7en</dc:creator>
  <cp:lastModifiedBy>Лященко</cp:lastModifiedBy>
  <cp:revision>148</cp:revision>
  <dcterms:created xsi:type="dcterms:W3CDTF">2014-05-12T09:58:45Z</dcterms:created>
  <dcterms:modified xsi:type="dcterms:W3CDTF">2026-05-14T07:37:58Z</dcterms:modified>
</cp:coreProperties>
</file>