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9" r:id="rId5"/>
    <p:sldId id="259" r:id="rId6"/>
    <p:sldId id="297" r:id="rId7"/>
    <p:sldId id="298" r:id="rId8"/>
    <p:sldId id="276" r:id="rId9"/>
    <p:sldId id="281" r:id="rId10"/>
    <p:sldId id="301" r:id="rId11"/>
    <p:sldId id="260" r:id="rId12"/>
    <p:sldId id="261" r:id="rId13"/>
    <p:sldId id="299" r:id="rId14"/>
    <p:sldId id="283" r:id="rId15"/>
    <p:sldId id="296" r:id="rId16"/>
    <p:sldId id="265" r:id="rId17"/>
    <p:sldId id="267" r:id="rId18"/>
    <p:sldId id="302" r:id="rId19"/>
    <p:sldId id="268" r:id="rId20"/>
    <p:sldId id="269" r:id="rId21"/>
    <p:sldId id="289" r:id="rId22"/>
    <p:sldId id="291" r:id="rId23"/>
    <p:sldId id="285" r:id="rId24"/>
    <p:sldId id="293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DDCDF-15F1-4930-9116-002BD47EC286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7401C-F15C-469F-B979-78D152D72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401C-F15C-469F-B979-78D152D72AD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9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5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5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8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8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0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8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6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1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CDDC-D50B-4D60-A43C-E77DE27421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DC4B-52E1-4100-9659-588BAA9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9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haber.ru/attachments/Image/10616639_10153434622603470_4115107331267425522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A6616-F916-4D96-5F62-364963D2B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" y="-104239"/>
            <a:ext cx="1907704" cy="1323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96F6C7-606C-AFC3-E97A-5442D56D8D42}"/>
              </a:ext>
            </a:extLst>
          </p:cNvPr>
          <p:cNvSpPr txBox="1"/>
          <p:nvPr/>
        </p:nvSpPr>
        <p:spPr>
          <a:xfrm>
            <a:off x="1835696" y="38636"/>
            <a:ext cx="7416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6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ms_uvao/29882110/7921/7921_9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00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</a:t>
            </a:r>
          </a:p>
        </p:txBody>
      </p:sp>
      <p:pic>
        <p:nvPicPr>
          <p:cNvPr id="4" name="Объект 3" descr="http://hram-troicy.prihod.ru/users/67/1167/editor_files/image/430868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980728"/>
            <a:ext cx="828092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4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hram-troicy.prihod.ru/users/67/1167/editor_files/image/39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00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Блокадный Ленинград</a:t>
            </a:r>
          </a:p>
        </p:txBody>
      </p:sp>
      <p:pic>
        <p:nvPicPr>
          <p:cNvPr id="4" name="Объект 3" descr="http://i455.photobucket.com/albums/qq273/greershane/ShanePics/s_w04_01010735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08504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20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24" y="-3116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СЕВАСТОПОЛЬ. ГРАФСКАЯ ПРИСТАНЬ.</a:t>
            </a:r>
          </a:p>
        </p:txBody>
      </p:sp>
      <p:pic>
        <p:nvPicPr>
          <p:cNvPr id="4" name="Объект 3" descr="http://fanfishka.ru/forum/uploads/monthly_11_2015/post-1-0-98959900-14466667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24" y="3758330"/>
            <a:ext cx="301752" cy="20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anfishka.ru/forum/uploads/monthly_11_2015/post-1-0-98959900-14466667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9730"/>
            <a:ext cx="8140388" cy="5436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32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79512" y="3145003"/>
            <a:ext cx="8535863" cy="35004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под Сталинградом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стратегическая инициатива на время перешла к Красной Армии. В результате Сталинградской битвы немецкому Вермахту было нанесено тяжелейшее поражение, в результате чего он впервые за время войны вынужден был оставить огромные территории, захваченные с большим трудом летом 1942 года. После Сталинградской битвы тяжелых кризисных ситуаций для Красной Армии уже не возникало.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596"/>
            <a:ext cx="41163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4313"/>
            <a:ext cx="42148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7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99" y="130622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советских войск под Сталинградом положила начало коренному перелому в ходе Второй мировой войны.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Стратегическая инициатива окончательно перешла в руки Советских Вооруженных Сил.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 descr="1942. Сталинград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9" y="1326778"/>
            <a:ext cx="8554081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92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772" y="85965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битвы на Курской дуге состоялось крупнейшее танковое сражение Второй мировой войны.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 descr="Курская бит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2" y="1196752"/>
            <a:ext cx="84217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06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rofa.ru/files/presentations/visual/Contents/D.I.K/02_His/021_His_Kart_Nach/Pictures/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41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6683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 из концлагеря Освенцим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Аушвиц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hram-troicy.prihod.ru/users/67/1167/editor_files/image/75-stalingra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" y="908720"/>
            <a:ext cx="856895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50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http://www.metod-kopilka.ru/images/doc/21/15348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41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200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Трупы узников концентрационного лагеря Бухенвальд, приготовленные для сжигания в крематории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онцлагерь Даха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1 мая над рейхстагом сержантами М.А. Егоровым и М.В.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водружено Красное Знамя как символ Победы советского народа.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 мая советские войска полностью овладели городом. Попытки нового германского правительства, которое 1 мая 1945 г. после самоубийства А. Гитлера возглавил гросс - адмирал К. Дениц, добиться сепаратного мира с США и Великобританией потерпели неудачу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 descr="http://hram-troicy.prihod.ru/users/67/1167/editor_files/image/10_(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352928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49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г. в 0 ч. 43 мин. в пригороде Берлина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Карлсхорсте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подписан Акт о безоговорочной капитуляции вооруженных сил фашистской Германии.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советской стороны этот исторический документ подписал герой войны, маршал Г.К. Жуков, от Германии - фельдмаршал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 descr="http://hram-troicy.prihod.ru/users/67/1167/editor_files/image/german_surrender_reims7ma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772816"/>
            <a:ext cx="7848872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45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4000" b="1" dirty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крупные сражения Великой Отечественной войны: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93402" y="1412776"/>
            <a:ext cx="9144000" cy="578643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Заполярья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 июня 1941 — 1 ноября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битва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 сентября 1941 — 20 апреля 1942)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сентября 1941 — 27 января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Ржевская битва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января 1942 — 31 марта 1943)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битва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 июля 1942 — 2 февраля 1943)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Кавказ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 июля 1942 — 9 октября 1943)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июля — 23 августа 1943)	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Правобережную Украину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декабря 1943 — 17 апреля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операция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 июня — 29 августа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Прибалтийская операция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 сентября — 24 ноября 1944)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Будапештская операция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 октября 1944 — 13 февраля 1945)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Висло-Одерская операция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января — 3 февраля 1945)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Восточно-Прусская операция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 января — 25 апреля 1945)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Берлин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 апреля — 8 мая 1945)</a:t>
            </a:r>
          </a:p>
        </p:txBody>
      </p:sp>
    </p:spTree>
    <p:extLst>
      <p:ext uri="{BB962C8B-B14F-4D97-AF65-F5344CB8AC3E}">
        <p14:creationId xmlns:p14="http://schemas.microsoft.com/office/powerpoint/2010/main" val="67629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4" y="0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потери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66617"/>
            <a:ext cx="8929688" cy="4500563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годы войны на советской территории было разрушено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1710 городов и посёлков городского типа и более 70 тыс. сёл и деревень, 32 тыс. промышленных предприятий, разгромлено 98 тыс. колхозов, 1876 совхозов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Государственная комиссия установила, что материальный ущерб составлял около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процентов национального богатства Советского Союза, а в районах, подвергшихся оккупации, — около двух третей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целом материальные потери Советского Союза оцениваются суммой около 2 трлн. 600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 Для сравнения национальное богатство Англии уменьшилось лишь на 0,8 процента, Франции — на 1,5 процента, а США материальных потерь, по существу, избежали.</a:t>
            </a:r>
          </a:p>
        </p:txBody>
      </p:sp>
    </p:spTree>
    <p:extLst>
      <p:ext uri="{BB962C8B-B14F-4D97-AF65-F5344CB8AC3E}">
        <p14:creationId xmlns:p14="http://schemas.microsoft.com/office/powerpoint/2010/main" val="4217319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61937" y="108999"/>
            <a:ext cx="4900613" cy="868362"/>
          </a:xfrm>
        </p:spPr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5500687" cy="5572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Людские потери СССР — 6,8 млн. военнослужащих убитыми, и 4,4 млн. попавшими в плен и пропавшими без вести.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демографические потери (включающие погибшее мирное население) — 26,6 млн. человек;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96"/>
            <a:ext cx="3445967" cy="60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2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pp.nashaucheba.ru/pars_docs/refs/134/133683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14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3600" b="1" dirty="0"/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</a:t>
            </a:r>
            <a:br>
              <a:rPr lang="ru-RU" altLang="ru-RU" sz="3600" dirty="0"/>
            </a:br>
            <a:endParaRPr lang="ru-RU" alt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Гитлера к мировому господству немецкой нации (идея пангерманизма)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завоевания фашистской Германией природных ресурсов СССР, необходимых ей для продолжения войны против Англии и США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Неустранимые идеологические противоречия между капиталистической и социалистической системами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1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263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пограничники в дозоре. Фотография интересна тем, что она была сделана для газеты на одной из застав на западной границе СССР 20 июня 1941 года, то есть за два дня до войны.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hram-troicy.prihod.ru/users/67/1167/editor_files/image/%D0%A1%D0%BE%D0%B2%D0%B5%D1%82%D1%81%D0%BA%D0%B8%D0%B5%20%D0%BF%D0%BE%D0%B3%D1%80%D0%B0%D0%BD%D0%B8%D1%87%D0%BD%D0%B8%D0%BA%D0%B8%20%D0%B2%20%D0%B4%D0%BE%D0%B7%D0%BE%D1%80%D0%B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03112"/>
            <a:ext cx="4464496" cy="532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69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10826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войны</a:t>
            </a:r>
          </a:p>
        </p:txBody>
      </p:sp>
      <p:pic>
        <p:nvPicPr>
          <p:cNvPr id="4" name="Объект 3" descr="http://www.ljplus.ru/img4/_/k/_kiwi_crazy_/WWI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836"/>
            <a:ext cx="9143999" cy="61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71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84" y="-261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1941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55230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russkiymir.ru/upload/medialibrary/0ab/0abdc39971ffe74563c7cd89c98b5fc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336"/>
            <a:ext cx="914400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91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567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-171400"/>
            <a:ext cx="8929687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b="1" dirty="0"/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1941 г. был создан Совет по эвакуации. Были намечены основные направления перестройки экономики: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70" y="1114826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из прифронтовой полосы на восток промышленных предприятий, материальных ценностей и людей.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заводов и фабрик гражданского сектора на выпуск боевой техники. Например, ленинградский завод им. Кирова и харьковский завод по производству дизелей были слиты с Челябинским тракторным для выпуска танков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Танкоград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Ускоренное строительство новых промышленных объектов.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24" y="4653136"/>
            <a:ext cx="3000375" cy="192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61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744</Words>
  <Application>Microsoft Office PowerPoint</Application>
  <PresentationFormat>Экран (4:3)</PresentationFormat>
  <Paragraphs>47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Причины  Великой Отечественной войны  </vt:lpstr>
      <vt:lpstr>Советские пограничники в дозоре. Фотография интересна тем, что она была сделана для газеты на одной из застав на западной границе СССР 20 июня 1941 года, то есть за два дня до войны. </vt:lpstr>
      <vt:lpstr>Первая неделя войны</vt:lpstr>
      <vt:lpstr>Август 1941</vt:lpstr>
      <vt:lpstr>Презентация PowerPoint</vt:lpstr>
      <vt:lpstr> 24 июня 1941 г. был создан Совет по эвакуации. Были намечены основные направления перестройки экономики:  </vt:lpstr>
      <vt:lpstr>Презентация PowerPoint</vt:lpstr>
      <vt:lpstr>Мобилизация</vt:lpstr>
      <vt:lpstr>Презентация PowerPoint</vt:lpstr>
      <vt:lpstr>Блокадный Ленинград</vt:lpstr>
      <vt:lpstr>СЕВАСТОПОЛЬ. ГРАФСКАЯ ПРИСТАНЬ.</vt:lpstr>
      <vt:lpstr>Презентация PowerPoint</vt:lpstr>
      <vt:lpstr>Победа советских войск под Сталинградом положила начало коренному перелому в ходе Второй мировой войны. Стратегическая инициатива окончательно перешла в руки Советских Вооруженных Сил. </vt:lpstr>
      <vt:lpstr>В ходе битвы на Курской дуге состоялось крупнейшее танковое сражение Второй мировой войны. </vt:lpstr>
      <vt:lpstr>Презентация PowerPoint</vt:lpstr>
      <vt:lpstr>Группа детей из концлагеря Освенцим (Аушвиц)</vt:lpstr>
      <vt:lpstr>Трупы узников концентрационного лагеря Бухенвальд, приготовленные для сжигания в крематории</vt:lpstr>
      <vt:lpstr>Утром 1 мая над рейхстагом сержантами М.А. Егоровым и М.В. Кантария было водружено Красное Знамя как символ Победы советского народа. 2 мая советские войска полностью овладели городом. Попытки нового германского правительства, которое 1 мая 1945 г. после самоубийства А. Гитлера возглавил гросс - адмирал К. Дениц, добиться сепаратного мира с США и Великобританией потерпели неудачу. </vt:lpstr>
      <vt:lpstr>9 мая 1945 г. в 0 ч. 43 мин. в пригороде Берлина Карлсхорсте был подписан Акт о безоговорочной капитуляции вооруженных сил фашистской Германии. От советской стороны этот исторический документ подписал герой войны, маршал Г.К. Жуков, от Германии - фельдмаршал Кейтель.</vt:lpstr>
      <vt:lpstr> Наиболее крупные сражения Великой Отечественной войны: </vt:lpstr>
      <vt:lpstr> Имущественные потери </vt:lpstr>
      <vt:lpstr>Потери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</dc:creator>
  <cp:lastModifiedBy>Лященко</cp:lastModifiedBy>
  <cp:revision>62</cp:revision>
  <dcterms:created xsi:type="dcterms:W3CDTF">2016-06-21T17:37:13Z</dcterms:created>
  <dcterms:modified xsi:type="dcterms:W3CDTF">2026-05-15T09:39:19Z</dcterms:modified>
</cp:coreProperties>
</file>