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9" r:id="rId2"/>
    <p:sldId id="260" r:id="rId3"/>
    <p:sldId id="262" r:id="rId4"/>
    <p:sldId id="264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854361E-96CA-BB40-2157-5032F45B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40" y="404664"/>
            <a:ext cx="8173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дополнительного образования Республики Крым «Региональный центр по подготовке к военной службе и военно-патриотическому воспитанию»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CCAD4E-C7D5-7BBD-E77D-47695E649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67" y="1447800"/>
            <a:ext cx="8315665" cy="4877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4294967295"/>
          </p:nvPr>
        </p:nvSpPr>
        <p:spPr>
          <a:xfrm>
            <a:off x="4114800" y="533400"/>
            <a:ext cx="5029200" cy="63246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Остановились на </a:t>
            </a:r>
            <a:r>
              <a:rPr lang="ru-RU" sz="2800" b="1" dirty="0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князе Дмитрии Михайловиче Пожарском</a:t>
            </a:r>
            <a:r>
              <a:rPr lang="ru-RU" sz="2800" b="1" dirty="0">
                <a:solidFill>
                  <a:srgbClr val="002060"/>
                </a:solidFill>
                <a:latin typeface="Arial" charset="0"/>
                <a:cs typeface="Arial" charset="0"/>
              </a:rPr>
              <a:t>. Пожарский был способным, умным военачальником, человеком честным и справедливым. Князь согласился возглавить войска, но при условии, что Минин будет заниматься хозяйством ополчения и его казной.</a:t>
            </a:r>
            <a:endParaRPr lang="ru-RU" sz="2800" dirty="0"/>
          </a:p>
        </p:txBody>
      </p:sp>
      <p:pic>
        <p:nvPicPr>
          <p:cNvPr id="13315" name="Picture 2" descr="http://www.stoletie.ru/upload/iblock/47b/16.jpg_Thumbnail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1825"/>
            <a:ext cx="4214813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75" y="381000"/>
            <a:ext cx="4619625" cy="64770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ополчение, которое возглавлял князь Пожарский, был прислан из Казани чудотворный образ 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Пресвятой Богородицы.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Весь народ и ополчение с молитвой обратились к Господу и Его Пречистой Матери за небесной помощью. И молитва была услышана.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4339" name="Picture 2" descr="http://www.cirota.ru/forum/images/109/1099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07857"/>
            <a:ext cx="3778250" cy="437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029200"/>
            <a:ext cx="8686800" cy="18288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Войско во главе с Дмитрием Пожарским двинулось к Москве. 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Вся Русская земля встала против захватчиков и предателей. Начались бои за Москву. </a:t>
            </a:r>
            <a:endParaRPr lang="ru-RU" sz="28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14313"/>
            <a:ext cx="5773737" cy="4646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0" y="228600"/>
            <a:ext cx="8915400" cy="16002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Estrangelo Edessa" pitchFamily="66" charset="0"/>
              </a:rPr>
              <a:t>Князь Пожарский оказался талантливым полководцем.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Estrangelo Edessa" pitchFamily="66" charset="0"/>
              </a:rPr>
              <a:t>А Кузьма Минин, не жалея жизни, сражался под стенами столицы. </a:t>
            </a:r>
          </a:p>
        </p:txBody>
      </p:sp>
      <p:pic>
        <p:nvPicPr>
          <p:cNvPr id="16387" name="Picture 6" descr="C:\Users\Artem\Desktop\урок кривошеева сю\минин и пожар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1928813"/>
            <a:ext cx="7148512" cy="452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857250"/>
          </a:xfrm>
        </p:spPr>
        <p:txBody>
          <a:bodyPr/>
          <a:lstStyle/>
          <a:p>
            <a:pPr eaLnBrk="1" hangingPunct="1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       Изгнание поляков из Кремля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5303838"/>
            <a:ext cx="9144000" cy="155416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ноября 1612 года вражеское войско сдалось. Москва была освобождена.</a:t>
            </a:r>
          </a:p>
        </p:txBody>
      </p:sp>
      <p:pic>
        <p:nvPicPr>
          <p:cNvPr id="17412" name="Picture 7" descr="0_6d4c8_af2ce2e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714375"/>
            <a:ext cx="70548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/>
          <p:cNvSpPr>
            <a:spLocks noGrp="1"/>
          </p:cNvSpPr>
          <p:nvPr>
            <p:ph idx="4294967295"/>
          </p:nvPr>
        </p:nvSpPr>
        <p:spPr>
          <a:xfrm>
            <a:off x="0" y="4929188"/>
            <a:ext cx="9144000" cy="1928812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В память освобождения Москвы от поляков в Москве был построен на деньги Д. Пожарского </a:t>
            </a:r>
            <a:r>
              <a:rPr lang="ru-RU" sz="2800" b="1">
                <a:solidFill>
                  <a:srgbClr val="800000"/>
                </a:solidFill>
                <a:latin typeface="Arial Black" pitchFamily="34" charset="0"/>
                <a:cs typeface="Arial" charset="0"/>
              </a:rPr>
              <a:t>Казанский собор</a:t>
            </a:r>
            <a:r>
              <a:rPr lang="ru-RU" sz="2800" b="1">
                <a:solidFill>
                  <a:srgbClr val="002060"/>
                </a:solidFill>
                <a:latin typeface="Arial" charset="0"/>
                <a:cs typeface="Arial" charset="0"/>
              </a:rPr>
              <a:t>, в честь Казанской иконы Божией Матери.</a:t>
            </a:r>
          </a:p>
        </p:txBody>
      </p:sp>
      <p:pic>
        <p:nvPicPr>
          <p:cNvPr id="18435" name="Picture 2" descr="http://upload.wikimedia.org/wikipedia/commons/thumb/c/c7/The_Kazan_Cathedral.jpg/800px-The_Kazan_Cathed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1787"/>
            <a:ext cx="6076950" cy="456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Памятник Кузьме Минину и Дмитрию Пожарскому в Москве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459" name="Picture 8" descr="7705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17625" y="1600200"/>
            <a:ext cx="6743700" cy="4495800"/>
          </a:xfrm>
          <a:noFill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400px-Monument_to_Minin_and_Pozharsky_and_St_Basils_Cthedral2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285750"/>
            <a:ext cx="4286250" cy="6186488"/>
          </a:xfrm>
          <a:noFill/>
        </p:spPr>
      </p:pic>
      <p:sp>
        <p:nvSpPr>
          <p:cNvPr id="2048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0" y="1285875"/>
            <a:ext cx="4572000" cy="53832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200" dirty="0"/>
              <a:t>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  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«Гражданину Минину и князю Пожарскому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       благодарная Россия»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>
                <a:solidFill>
                  <a:srgbClr val="800000"/>
                </a:solidFill>
                <a:latin typeface="Georgia" pitchFamily="18" charset="0"/>
              </a:rPr>
              <a:t>  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357313" y="304800"/>
            <a:ext cx="7558087" cy="5943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2000" b="1" dirty="0"/>
            </a:br>
            <a:r>
              <a:rPr lang="ru-RU" sz="3200" b="1" dirty="0">
                <a:latin typeface="Georgia" pitchFamily="18" charset="0"/>
              </a:rPr>
              <a:t>   </a:t>
            </a:r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4 ноября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– это день единства всех российских народов;</a:t>
            </a:r>
            <a:br>
              <a:rPr lang="ru-RU" sz="3200" b="1" dirty="0">
                <a:solidFill>
                  <a:srgbClr val="002060"/>
                </a:solidFill>
                <a:latin typeface="Georgia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    </a:t>
            </a:r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4 ноября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– это день спасения России от самой большой опасности, которая когда-либо ей грозила;</a:t>
            </a:r>
            <a:br>
              <a:rPr lang="ru-RU" sz="3200" b="1" dirty="0">
                <a:solidFill>
                  <a:srgbClr val="002060"/>
                </a:solidFill>
                <a:latin typeface="Georgia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4 ноября</a:t>
            </a:r>
            <a:r>
              <a:rPr lang="ru-RU" sz="3200" dirty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это возрождённый праздник со своей историей.</a:t>
            </a:r>
            <a:br>
              <a:rPr lang="ru-RU" sz="3200" dirty="0">
                <a:solidFill>
                  <a:srgbClr val="002060"/>
                </a:solidFill>
                <a:latin typeface="Georgia" pitchFamily="18" charset="0"/>
              </a:rPr>
            </a:br>
            <a:br>
              <a:rPr lang="ru-RU" sz="3200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dirty="0">
                <a:solidFill>
                  <a:srgbClr val="800000"/>
                </a:solidFill>
                <a:latin typeface="Georgia" pitchFamily="18" charset="0"/>
              </a:rPr>
              <a:t>4 ноября</a:t>
            </a:r>
            <a:r>
              <a:rPr lang="ru-RU" sz="3200" dirty="0">
                <a:solidFill>
                  <a:srgbClr val="800000"/>
                </a:solidFill>
                <a:latin typeface="Georgia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– это день памяти Казанской иконы Божией Матери</a:t>
            </a:r>
            <a:r>
              <a:rPr lang="ru-RU" sz="32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21507" name="Picture 2" descr="http://www.mydmitrov.ru/image/pic/2008/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4936931"/>
            <a:ext cx="1447799" cy="149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m.kavicom.ru/uploads/account/avatars/d2d62bd207dc3917ae73f6efa2db027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5731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533400"/>
            <a:ext cx="8229600" cy="60198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историей не спорят, 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историей живут,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Она объединяет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подвиг и на труд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Едино государство,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един народ,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великой силой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 движется вперед.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славу тех героев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Живем одной судьбой,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Сегодня День единства</a:t>
            </a:r>
            <a:b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празднуем с тобой!</a:t>
            </a:r>
          </a:p>
        </p:txBody>
      </p:sp>
      <p:pic>
        <p:nvPicPr>
          <p:cNvPr id="5123" name="Picture 2" descr="http://m.kavicom.ru/uploads/account/avatars/d2d62bd207dc3917ae73f6efa2db027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214313"/>
            <a:ext cx="150018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52604" y="1600200"/>
            <a:ext cx="8458200" cy="42211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4 ноября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России отмечается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День народного единства</a:t>
            </a: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Впервые в России этот новый всенародный праздник отмечался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4 ноября 2005 года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147" name="Picture 2" descr="http://m.kavicom.ru/uploads/account/avatars/d2d62bd207dc3917ae73f6efa2db027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38200" y="609600"/>
            <a:ext cx="8305800" cy="5562600"/>
          </a:xfrm>
        </p:spPr>
        <p:txBody>
          <a:bodyPr rtlCol="0">
            <a:normAutofit fontScale="925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Из истории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400 лет назад в начале 17 века в России началась </a:t>
            </a:r>
            <a:r>
              <a:rPr lang="ru-RU" b="1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Смута великая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Так называли тревожное время неурожаев, голода, беспорядков и восстаний.</a:t>
            </a:r>
            <a:r>
              <a:rPr lang="ru-RU" dirty="0"/>
              <a:t>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Умер царь. Без царя начались беспорядки. Сразу же два года подряд были неурожайные, в стране начался голод. Многие хотели в эти трудные для всех годы занять русский престол. Воспользовавшись этим, войска польского и шведского королей вторглись в русские земли. Над страной нависла смертельная опасность.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4294967295"/>
          </p:nvPr>
        </p:nvSpPr>
        <p:spPr>
          <a:xfrm>
            <a:off x="4876800" y="533400"/>
            <a:ext cx="4267200" cy="5895975"/>
          </a:xfrm>
        </p:spPr>
        <p:txBody>
          <a:bodyPr rtlCol="0">
            <a:normAutofit fontScale="85000"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 всегда, когда Родина в опасности, находятся героические люди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Купец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Кузьма Минин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воевода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Дмитрий Пожарский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собрали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u="sng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народное ополчение</a:t>
            </a:r>
            <a:r>
              <a:rPr lang="ru-RU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3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Русский народ решил объединиться в одно целое для изгнания с родной земли врагов.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6147" name="Picture 2" descr="http://img1.liveinternet.ru/images/attach/c/6/93/74/93074881_large_m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94" y="609600"/>
            <a:ext cx="4420406" cy="563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4429125" y="762000"/>
            <a:ext cx="4714875" cy="5410200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Огромная толпа заполнила Соборную площадь Нижнего Новгорода.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Староста </a:t>
            </a:r>
            <a:r>
              <a:rPr lang="ru-RU" b="1" dirty="0">
                <a:solidFill>
                  <a:srgbClr val="800000"/>
                </a:solidFill>
                <a:latin typeface="Arial Black" pitchFamily="34" charset="0"/>
                <a:cs typeface="Arial" pitchFamily="34" charset="0"/>
              </a:rPr>
              <a:t>Кузьма Минин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обратился к горожанам: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Братья! Не пожалеем ничего!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Отдадим всё, чем владеем, для спасения Родины. </a:t>
            </a:r>
          </a:p>
        </p:txBody>
      </p:sp>
      <p:pic>
        <p:nvPicPr>
          <p:cNvPr id="7171" name="Picture 2" descr="http://img1.liveinternet.ru/images/attach/c/1/55/453/55453582_Vozzvanie_Kuzmuy_Minina_k_nizhegorodcam_v_1611_g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022" y="838200"/>
            <a:ext cx="3746141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00500" y="620713"/>
            <a:ext cx="5143500" cy="50673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Выдернув из-за пазухи туго набитый деньгами кошелек, он разом высыпал его в стоявшее рядом ведро. Сюда же все люди с площади стали бросать деньги, драгоценности. Жители стали сносить все, что у них есть, что накопили за свою жизнь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0243" name="Picture 2" descr="http://img1.liveinternet.ru/images/attach/c/1/50/769/50769695_mi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40005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4294967295"/>
          </p:nvPr>
        </p:nvSpPr>
        <p:spPr>
          <a:xfrm>
            <a:off x="304800" y="4648200"/>
            <a:ext cx="8839200" cy="1838325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Надо было иметь очень много денег, чтобы собрать большое и сильное войско, вооружить его и прокормить воинов.</a:t>
            </a:r>
            <a:endParaRPr lang="ru-RU" dirty="0"/>
          </a:p>
        </p:txBody>
      </p:sp>
      <p:pic>
        <p:nvPicPr>
          <p:cNvPr id="11267" name="Picture 4" descr="http://itoc.su/wp-content/uploads/minin-novgorod-nar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333375"/>
            <a:ext cx="50482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0" y="304800"/>
            <a:ext cx="8229600" cy="114935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Скоро собралась большая сила. Стали думать, кого позвать в предводители </a:t>
            </a:r>
          </a:p>
        </p:txBody>
      </p:sp>
      <p:pic>
        <p:nvPicPr>
          <p:cNvPr id="12291" name="Picture 2" descr="http://www.oboznik.ru/wp-content/uploads/2013/05/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57375"/>
            <a:ext cx="671512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</TotalTime>
  <Words>566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Arial Black</vt:lpstr>
      <vt:lpstr>Calibri</vt:lpstr>
      <vt:lpstr>Estrangelo Edessa</vt:lpstr>
      <vt:lpstr>Georgia</vt:lpstr>
      <vt:lpstr>Times New Roman</vt:lpstr>
      <vt:lpstr>Tw Cen MT</vt:lpstr>
      <vt:lpstr>Wingdings</vt:lpstr>
      <vt:lpstr>Wingdings 2</vt:lpstr>
      <vt:lpstr>Обычная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Изгнание поляков из Кремля</vt:lpstr>
      <vt:lpstr>Презентация PowerPoint</vt:lpstr>
      <vt:lpstr>Памятник Кузьме Минину и Дмитрию Пожарскому в Москве</vt:lpstr>
      <vt:lpstr>Презентация PowerPoint</vt:lpstr>
      <vt:lpstr>    4 ноября – это день единства всех российских народов;      4 ноября – это день спасения России от самой большой опасности, которая когда-либо ей грозила;  4 ноября – это возрождённый праздник со своей историей.  4 ноября – это день памяти Казанской иконы Божией Матери.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7</dc:creator>
  <cp:lastModifiedBy>Лященко</cp:lastModifiedBy>
  <cp:revision>17</cp:revision>
  <dcterms:created xsi:type="dcterms:W3CDTF">2015-10-31T07:21:38Z</dcterms:created>
  <dcterms:modified xsi:type="dcterms:W3CDTF">2025-10-31T10:31:54Z</dcterms:modified>
</cp:coreProperties>
</file>