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6"/>
  </p:notesMasterIdLst>
  <p:sldIdLst>
    <p:sldId id="256" r:id="rId3"/>
    <p:sldId id="263" r:id="rId4"/>
    <p:sldId id="265" r:id="rId5"/>
    <p:sldId id="274" r:id="rId6"/>
    <p:sldId id="266" r:id="rId7"/>
    <p:sldId id="272" r:id="rId8"/>
    <p:sldId id="275" r:id="rId9"/>
    <p:sldId id="267" r:id="rId10"/>
    <p:sldId id="278" r:id="rId11"/>
    <p:sldId id="268" r:id="rId12"/>
    <p:sldId id="273" r:id="rId13"/>
    <p:sldId id="260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2B002-BF2F-400F-9091-BB4D92463C89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1E2B-9325-4D24-9DF9-F771BB48C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22264-61D2-4ABB-9C29-C909FEB842A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7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4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5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9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60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2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1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1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46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0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4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4409AB-B5A1-45C3-8947-CDF748E908D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EC00C2-BF75-4CDD-90BD-88DA89A8D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EB25-6B61-453E-A109-7589C814C222}" type="datetimeFigureOut">
              <a:rPr lang="ru-RU" smtClean="0"/>
              <a:pPr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CB2F-2C43-4199-A9B1-54814BDA92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1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2"/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76003"/>
            <a:ext cx="8062664" cy="1181993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Arial Black" pitchFamily="34" charset="0"/>
              </a:rPr>
              <a:t>День Героев Отечества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0D04~1\AppData\Local\Temp\Rar$DI35.673\SviDen.RU_Georgievskaya-lenta-v-PNG (1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8618237" cy="335699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5C32B-2017-1B42-4F21-84AB2C912C89}"/>
              </a:ext>
            </a:extLst>
          </p:cNvPr>
          <p:cNvSpPr txBox="1"/>
          <p:nvPr/>
        </p:nvSpPr>
        <p:spPr>
          <a:xfrm>
            <a:off x="879919" y="464625"/>
            <a:ext cx="8402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Государственное бюджетное образовательное учреждение дополнительного       образования Республики Крым «Региональный центр по подготовке к военной службе и военно-патриотическому воспитанию»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FC96FB-ABD6-81F0-8EE8-9BDB63B8B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2622"/>
            <a:ext cx="1475656" cy="14054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ГЕРОЙ СОВЕТСКОГО СОЮЗА.</a:t>
            </a:r>
          </a:p>
          <a:p>
            <a:endParaRPr lang="ru-RU" sz="2400" b="1" dirty="0"/>
          </a:p>
          <a:p>
            <a:r>
              <a:rPr lang="ru-RU" sz="2400" b="1" dirty="0"/>
              <a:t>Звание Героя Советского Союза было учреждено Постановлением ЦИК СССР в апреле 1934 года. Первыми Героями 20 апреля 1934 были семь летчиков, спасших со льдины в Чукотском море экипаж ледокола "Челюскин". Последним советским Героем стал военный акванавт капитан 3-го ранга Анатолий </a:t>
            </a:r>
            <a:r>
              <a:rPr lang="ru-RU" sz="2400" b="1" dirty="0" err="1"/>
              <a:t>Солодков</a:t>
            </a:r>
            <a:r>
              <a:rPr lang="ru-RU" sz="2400" b="1" dirty="0"/>
              <a:t>, совершивший в 1991 году рекордное погружение на глубину 120 метров. Всего этого высокого звания удостоены свыше 13 тыс. человек.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9618"/>
            <a:ext cx="2232248" cy="44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65527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ГЕРОЙ РОССИЙСКОЙ ФЕДЕРАЦИИ.</a:t>
            </a:r>
          </a:p>
          <a:p>
            <a:endParaRPr lang="ru-RU" sz="2400" b="1" dirty="0"/>
          </a:p>
          <a:p>
            <a:r>
              <a:rPr lang="ru-RU" sz="2400" b="1" dirty="0"/>
              <a:t>Звание Герой Российской Федерации и знак особого отличия - медаль "Золотая Звезда" были установлены 20 марта 1992 года. Первым их удостоился 11 апреля 1992 года космонавт Сергей </a:t>
            </a:r>
            <a:r>
              <a:rPr lang="ru-RU" sz="2400" b="1" dirty="0" err="1"/>
              <a:t>Крикалев</a:t>
            </a:r>
            <a:r>
              <a:rPr lang="ru-RU" sz="2400" b="1" dirty="0"/>
              <a:t>, ставший еще в апреле 1989 года Героем Советского Союза .</a:t>
            </a:r>
          </a:p>
          <a:p>
            <a:r>
              <a:rPr lang="ru-RU" sz="2400" b="1" dirty="0"/>
              <a:t>Современная Россия в своей ратной летописи (начиная с 1992 года) насчитывает около 600 человек, удостоенных званий Героев Российской Федерации. Среди этих людей есть и те, кто до сегодняшнего дня продолжают служить в рядах Вооруженных Сил России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9" y="1412776"/>
            <a:ext cx="2180970" cy="428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6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36" y="476672"/>
            <a:ext cx="64063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4636" y="4797152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Нет, не ослабнет наша память,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Она навеки нам дана,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Чтоб вновь и вновь могли мы славить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Героев наших имена!</a:t>
            </a:r>
          </a:p>
        </p:txBody>
      </p:sp>
    </p:spTree>
    <p:extLst>
      <p:ext uri="{BB962C8B-B14F-4D97-AF65-F5344CB8AC3E}">
        <p14:creationId xmlns:p14="http://schemas.microsoft.com/office/powerpoint/2010/main" val="120504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" y="361480"/>
            <a:ext cx="9133537" cy="649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67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5537" y="570252"/>
            <a:ext cx="510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9 ДЕКАБРЯ СТРАНА ЧЕСТВУЕТ: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3497" r="12856" b="3644"/>
          <a:stretch/>
        </p:blipFill>
        <p:spPr bwMode="auto">
          <a:xfrm>
            <a:off x="273660" y="1484784"/>
            <a:ext cx="1812415" cy="38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6" t="3816" r="32968" b="2645"/>
          <a:stretch/>
        </p:blipFill>
        <p:spPr bwMode="auto">
          <a:xfrm>
            <a:off x="2537520" y="1406903"/>
            <a:ext cx="1890464" cy="39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6557" r="20121" b="6536"/>
          <a:stretch/>
        </p:blipFill>
        <p:spPr bwMode="auto">
          <a:xfrm>
            <a:off x="4676431" y="1283702"/>
            <a:ext cx="2045033" cy="40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54" y="1357987"/>
            <a:ext cx="1999145" cy="39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783" y="5517232"/>
            <a:ext cx="170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КАВАЛЕРОВ </a:t>
            </a:r>
          </a:p>
          <a:p>
            <a:r>
              <a:rPr lang="ru-RU" b="1" dirty="0"/>
              <a:t>ОРДЕНА </a:t>
            </a:r>
          </a:p>
          <a:p>
            <a:r>
              <a:rPr lang="ru-RU" b="1" dirty="0"/>
              <a:t>СВЯТОГО </a:t>
            </a:r>
          </a:p>
          <a:p>
            <a:r>
              <a:rPr lang="ru-RU" b="1" dirty="0"/>
              <a:t>ГЕОРГИЯ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3982" y="5517232"/>
            <a:ext cx="1694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КАВАЛЕРОВ </a:t>
            </a:r>
          </a:p>
          <a:p>
            <a:r>
              <a:rPr lang="ru-RU" b="1" dirty="0"/>
              <a:t>ОРДЕНА </a:t>
            </a:r>
          </a:p>
          <a:p>
            <a:r>
              <a:rPr lang="ru-RU" b="1" dirty="0"/>
              <a:t>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6433" y="5517232"/>
            <a:ext cx="1846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ГЕРОЕВ </a:t>
            </a:r>
          </a:p>
          <a:p>
            <a:r>
              <a:rPr lang="ru-RU" b="1" dirty="0"/>
              <a:t>СОВЕТСКОГО </a:t>
            </a:r>
          </a:p>
          <a:p>
            <a:r>
              <a:rPr lang="ru-RU" b="1" dirty="0"/>
              <a:t>СОЮЗА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6833" y="5517232"/>
            <a:ext cx="1889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ГЕРОЕВ </a:t>
            </a:r>
          </a:p>
          <a:p>
            <a:r>
              <a:rPr lang="ru-RU" b="1" dirty="0"/>
              <a:t>РОССИЙСКОЙ </a:t>
            </a:r>
          </a:p>
          <a:p>
            <a:r>
              <a:rPr lang="ru-RU" b="1" dirty="0"/>
              <a:t>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256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958409" cy="583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ИСТОРИЯ ПРАЗДНИКА.</a:t>
            </a:r>
          </a:p>
          <a:p>
            <a:pPr algn="ctr"/>
            <a:endParaRPr lang="en-US" sz="2000" b="1" dirty="0"/>
          </a:p>
          <a:p>
            <a:r>
              <a:rPr lang="ru-RU" sz="2000" b="1" dirty="0"/>
              <a:t>	9 декабря День Героев Отечества в России - это памятная дата, которая отмечается в нашей стране ежегодно 9 декабря. Она установлена Федеральным законом Российской Федерации № 22-ФЗ от 28 февраля 2007 года «О внесении изменения в статью 1-1 Федерального закона «О днях воинской славы и памятных датах России». </a:t>
            </a:r>
          </a:p>
          <a:p>
            <a:r>
              <a:rPr lang="ru-RU" sz="2000" b="1" dirty="0"/>
              <a:t>	Эта декабрьская дата приурочена к выдающемуся событию эпохи правления императрицы Екатерины II — в 1769 году она учредила орден Святого Георгия Победоносца. </a:t>
            </a:r>
          </a:p>
          <a:p>
            <a:r>
              <a:rPr lang="ru-RU" sz="2000" b="1" dirty="0"/>
              <a:t>	В те годы этим орденом награждались воины, проявившие в бою доблесть, отвагу и смелость. Орден Святого Георгия имел 4 степени отличия, из которых первая была наивысшей.</a:t>
            </a:r>
          </a:p>
          <a:p>
            <a:r>
              <a:rPr lang="ru-RU" sz="2000" b="1" dirty="0"/>
              <a:t>	Известно, что кавалерами всех четырех степеней стали 4 человека, среди которых великие русские полководцы М.И. Кутузов и М.Б. Барклай-де-Толли. Екатерина II удостоила и себя этой награды в честь учреждения ордена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3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9" y="594256"/>
            <a:ext cx="9013995" cy="562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401" y="692696"/>
            <a:ext cx="671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КАВАЛЕРАМ ОРДЕНА СВЯТОГО ГЕОРГИЯ.</a:t>
            </a:r>
          </a:p>
          <a:p>
            <a:r>
              <a:rPr lang="ru-RU" sz="2400" b="1" dirty="0"/>
              <a:t> </a:t>
            </a:r>
          </a:p>
          <a:p>
            <a:r>
              <a:rPr lang="ru-RU" sz="2400" b="1" dirty="0"/>
              <a:t>Екатериной утвержден                                                                                                                                                      Святой Георгий! и по праву,                                                                                                                                                Дабы воздать героям славу,                                                                                                                                                      Сей орден нами возрожден.</a:t>
            </a:r>
          </a:p>
          <a:p>
            <a:r>
              <a:rPr lang="ru-RU" sz="2400" b="1" dirty="0"/>
              <a:t>Нет, не отменят времена                                                                                                                                                                    Их доблести и их заслуги.                                                                                                                                               Готовы жизнь отдать, страна,                                                                                                                                               Мы за тебя – сыны и внуки.</a:t>
            </a:r>
          </a:p>
          <a:p>
            <a:r>
              <a:rPr lang="ru-RU" sz="2400" b="1" dirty="0"/>
              <a:t>Хотим героев знать в лицо,                                                                                                                                        Прийти на помощь им, поздравить.                                                                                                                       Погибших дедов и отцов,                                                                                                                                                           Всех павших – в этот день поздравить.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7" y="1628800"/>
            <a:ext cx="2098233" cy="449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6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	В 2000 году указом Президента России статуты ордена Святого Георгия вновь были возвращены в наградную систему Российской Федерации. Первое награждение новыми георгиевскими крестами состоялось в 2008 году, во время грузино-осетинского конфликта кавалерами ордена Св. Георгия Победоносца стали более 100 солдат и офицеров Российской армии.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59121"/>
            <a:ext cx="3528392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13027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5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108" y="990944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ОРДЕН СЛАВЫ.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Учрежденный 8 ноября 1943 года орден Славы, предназначался для награждения рядового и сержантского состава. Первым кавалером ордена 3-й степени был сапер Василий Малышев. До 1945 года кавалерами ордена 3-й степени стали 980 </a:t>
            </a:r>
            <a:r>
              <a:rPr lang="ru-RU" sz="2400" b="1" dirty="0" err="1"/>
              <a:t>тыс</a:t>
            </a:r>
            <a:r>
              <a:rPr lang="ru-RU" sz="2400" b="1" dirty="0"/>
              <a:t> человек, 2-й степени – 46 </a:t>
            </a:r>
            <a:r>
              <a:rPr lang="ru-RU" sz="2400" b="1" dirty="0" err="1"/>
              <a:t>тыс</a:t>
            </a:r>
            <a:r>
              <a:rPr lang="ru-RU" sz="2400" b="1" dirty="0"/>
              <a:t>, а полными кавалерами – 2562 человека. В 1975 году полные кавалеры ордена Славы получили равные права с Героями Советского Союза.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678"/>
            <a:ext cx="2121137" cy="443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50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0524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23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B41C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1634</TotalTime>
  <Words>574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Ясность</vt:lpstr>
      <vt:lpstr>Тема Office</vt:lpstr>
      <vt:lpstr>День Героев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ГЕРОЕВ ОТЕЧЕСТВА РОССИИ.</dc:title>
  <dc:creator>Ольга</dc:creator>
  <cp:lastModifiedBy>Лященко</cp:lastModifiedBy>
  <cp:revision>27</cp:revision>
  <dcterms:created xsi:type="dcterms:W3CDTF">2014-12-09T07:40:46Z</dcterms:created>
  <dcterms:modified xsi:type="dcterms:W3CDTF">2025-12-04T08:46:00Z</dcterms:modified>
</cp:coreProperties>
</file>