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260" r:id="rId8"/>
    <p:sldId id="267" r:id="rId9"/>
    <p:sldId id="261" r:id="rId10"/>
    <p:sldId id="262" r:id="rId11"/>
    <p:sldId id="264" r:id="rId12"/>
    <p:sldId id="263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9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0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2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60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8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6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7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7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8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9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81081B2-D715-42E1-B6B3-D71D01B335D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3CE07B-89A4-4B2A-A573-8824260F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0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C477D-2CA5-4C30-A1D8-8110C5AC3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Чернобыль: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A5170C-BC82-4CC3-BC46-5A131FC60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389119"/>
            <a:ext cx="8958469" cy="1759889"/>
          </a:xfrm>
        </p:spPr>
        <p:txBody>
          <a:bodyPr/>
          <a:lstStyle/>
          <a:p>
            <a:r>
              <a:rPr lang="ru-RU" b="1" dirty="0"/>
              <a:t> 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трагедия, твой подвиг, 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kpc-newlogo">
            <a:extLst>
              <a:ext uri="{FF2B5EF4-FFF2-40B4-BE49-F238E27FC236}">
                <a16:creationId xmlns:a16="http://schemas.microsoft.com/office/drawing/2014/main" id="{7B673B19-C074-4325-90D7-7F5A98E0D3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74" y="5425777"/>
            <a:ext cx="2181183" cy="1236668"/>
          </a:xfrm>
          <a:prstGeom prst="rect">
            <a:avLst/>
          </a:prstGeom>
          <a:noFill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559DC12-2CCC-407E-814A-FA9244192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137"/>
            <a:ext cx="119004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ОБРАЗОВАНИЯ, НАУКИ И МОЛОДЕЖИ РЕСПУБЛИКИ КРЫМ 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«Региональный центр по подготовке к военной службе и военно-патриотическому воспитанию»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6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3994B-F5AD-4082-93BA-CC1E56BC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713"/>
            <a:ext cx="7430890" cy="134178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Саркофаг«укрытие</a:t>
            </a:r>
            <a:r>
              <a:rPr lang="ru-RU" b="1" dirty="0"/>
              <a:t>»</a:t>
            </a:r>
            <a:br>
              <a:rPr lang="ru-RU" b="1" dirty="0"/>
            </a:br>
            <a:r>
              <a:rPr lang="ru-RU" b="1" dirty="0"/>
              <a:t>1986-2016</a:t>
            </a:r>
            <a:endParaRPr lang="ru-RU" dirty="0"/>
          </a:p>
        </p:txBody>
      </p:sp>
      <p:pic>
        <p:nvPicPr>
          <p:cNvPr id="7170" name="Picture 2" descr="https://icdn.lenta.ru/images/2024/04/08/18/20240408180535271/owl_pic_620_01ad97adc6ee2699166b572a79bc8cbc.jpg">
            <a:extLst>
              <a:ext uri="{FF2B5EF4-FFF2-40B4-BE49-F238E27FC236}">
                <a16:creationId xmlns:a16="http://schemas.microsoft.com/office/drawing/2014/main" id="{2567684B-4B11-4901-AC17-605A37878B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0" y="1987274"/>
            <a:ext cx="367443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>
            <a:extLst>
              <a:ext uri="{FF2B5EF4-FFF2-40B4-BE49-F238E27FC236}">
                <a16:creationId xmlns:a16="http://schemas.microsoft.com/office/drawing/2014/main" id="{C980C8D9-2B64-4B93-A332-BD00CD4B7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70" y="2706305"/>
            <a:ext cx="7430890" cy="39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cture background">
            <a:extLst>
              <a:ext uri="{FF2B5EF4-FFF2-40B4-BE49-F238E27FC236}">
                <a16:creationId xmlns:a16="http://schemas.microsoft.com/office/drawing/2014/main" id="{D92C3ACF-17A4-45E3-B765-94C4548E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8" y="155713"/>
            <a:ext cx="5473147" cy="31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4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09DF7-3649-40BF-BDA3-B6812848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0"/>
            <a:ext cx="10972800" cy="1431235"/>
          </a:xfrm>
        </p:spPr>
        <p:txBody>
          <a:bodyPr/>
          <a:lstStyle/>
          <a:p>
            <a:r>
              <a:rPr lang="ru-RU" b="1" dirty="0"/>
              <a:t>Саркофаг строительство</a:t>
            </a:r>
            <a:endParaRPr lang="ru-RU" dirty="0"/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54627EB2-D2CF-4630-AFB4-96433E2572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20" y="3299792"/>
            <a:ext cx="5202311" cy="35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02A3737B-4908-4F07-824B-E449E7E0EE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01" y="1035838"/>
            <a:ext cx="5370233" cy="226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1F5FC8B3-7208-4F42-A292-F77068F0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035837"/>
            <a:ext cx="6106150" cy="45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3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3BCC4-9E29-45FD-AD8C-E6600B0B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10" y="484632"/>
            <a:ext cx="8070574" cy="1609344"/>
          </a:xfrm>
        </p:spPr>
        <p:txBody>
          <a:bodyPr/>
          <a:lstStyle/>
          <a:p>
            <a:r>
              <a:rPr lang="ru-RU" b="1" dirty="0"/>
              <a:t>Саркофаг</a:t>
            </a:r>
            <a:br>
              <a:rPr lang="ru-RU" b="1" dirty="0"/>
            </a:br>
            <a:r>
              <a:rPr lang="ru-RU" dirty="0"/>
              <a:t> В 2019 году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E6DB2D26-98DA-4CD1-8FF0-3E558120A0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2783509"/>
            <a:ext cx="3843130" cy="29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6298EE29-7A1E-464A-9E7E-8B97F0BF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78" y="172278"/>
            <a:ext cx="5405783" cy="2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>
            <a:extLst>
              <a:ext uri="{FF2B5EF4-FFF2-40B4-BE49-F238E27FC236}">
                <a16:creationId xmlns:a16="http://schemas.microsoft.com/office/drawing/2014/main" id="{A55DADFF-62B9-4BED-A04A-FFFB4A31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06" y="3118369"/>
            <a:ext cx="6983896" cy="34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7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CDC57-AB81-478C-A93A-845721E7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ACE2F-17B6-4169-B3DD-22BE26CF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F70CC79C-1CD2-4394-B8E5-FC07429F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33350"/>
            <a:ext cx="1176793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6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B0AA6-5F4C-4B76-B6E9-C1DFE8C4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6" y="516835"/>
            <a:ext cx="9259691" cy="2315731"/>
          </a:xfrm>
        </p:spPr>
        <p:txBody>
          <a:bodyPr/>
          <a:lstStyle/>
          <a:p>
            <a:r>
              <a:rPr lang="ru-RU" b="1" dirty="0"/>
              <a:t>СПАСИБО ЗА ВНИМАНИЕ</a:t>
            </a:r>
          </a:p>
        </p:txBody>
      </p:sp>
      <p:pic>
        <p:nvPicPr>
          <p:cNvPr id="4" name="Рисунок 3" descr="kpc-newlogo">
            <a:extLst>
              <a:ext uri="{FF2B5EF4-FFF2-40B4-BE49-F238E27FC236}">
                <a16:creationId xmlns:a16="http://schemas.microsoft.com/office/drawing/2014/main" id="{EB910FCF-D21E-4646-8F90-2E442EBB4E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314" y="5425777"/>
            <a:ext cx="2181183" cy="1236668"/>
          </a:xfrm>
          <a:prstGeom prst="rect">
            <a:avLst/>
          </a:prstGeom>
          <a:noFill/>
        </p:spPr>
      </p:pic>
      <p:pic>
        <p:nvPicPr>
          <p:cNvPr id="12298" name="Picture 10" descr="Picture background">
            <a:extLst>
              <a:ext uri="{FF2B5EF4-FFF2-40B4-BE49-F238E27FC236}">
                <a16:creationId xmlns:a16="http://schemas.microsoft.com/office/drawing/2014/main" id="{FE11B5C9-4763-4ADD-A722-32D0F3CD2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23286" r="17257" b="20869"/>
          <a:stretch/>
        </p:blipFill>
        <p:spPr bwMode="auto">
          <a:xfrm>
            <a:off x="482504" y="3233530"/>
            <a:ext cx="1584836" cy="333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8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4FB1F-AE44-479F-A02F-00F3AAA3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 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CE074-99F8-4854-8157-B72BE63B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сформировать у учащихся целостное представление о Чернобыльской катастрофе как о крупнейшей техногенной аварии в истории атомной энергетики, осветив героизм ликвидаторов и подчеркнув важность соблюдения правил безопасности для предотвращения подобных трагедий в будущем.</a:t>
            </a:r>
          </a:p>
          <a:p>
            <a:endParaRPr lang="ru-RU" dirty="0"/>
          </a:p>
        </p:txBody>
      </p:sp>
      <p:pic>
        <p:nvPicPr>
          <p:cNvPr id="4" name="Рисунок 3" descr="kpc-newlogo">
            <a:extLst>
              <a:ext uri="{FF2B5EF4-FFF2-40B4-BE49-F238E27FC236}">
                <a16:creationId xmlns:a16="http://schemas.microsoft.com/office/drawing/2014/main" id="{4C856EE2-2593-42DA-87B2-86E3862EF2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74" y="5425777"/>
            <a:ext cx="2181183" cy="1236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35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5B37F-D29C-4EB1-9D3C-2C1BC60F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 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CD6C4-358F-4DF2-B620-268993CEA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17983"/>
            <a:ext cx="10058400" cy="511533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 учащихся с хронологией событий аварии на 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Чернобыльской АЭС;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 масштабы экологической и социальной катастрофы;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 о подвиге пожарных, военных, учёных и других 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ликвидаторов последствий аварии;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 причины аварии и уроки, которые человечество 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 извлечь;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 критическое мышление и ответственное отношение к 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 экологической безопасности;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 чувство уважения к героям‑ликвидаторам.</a:t>
            </a:r>
          </a:p>
          <a:p>
            <a:endParaRPr lang="ru-RU" dirty="0"/>
          </a:p>
        </p:txBody>
      </p:sp>
      <p:pic>
        <p:nvPicPr>
          <p:cNvPr id="4" name="Рисунок 3" descr="kpc-newlogo">
            <a:extLst>
              <a:ext uri="{FF2B5EF4-FFF2-40B4-BE49-F238E27FC236}">
                <a16:creationId xmlns:a16="http://schemas.microsoft.com/office/drawing/2014/main" id="{4A8653F2-7D86-4F2E-879A-D7BAB09844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74" y="5425777"/>
            <a:ext cx="2181183" cy="1236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42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63E5C-B268-43DB-BE27-4ABEB98E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92174-A812-4526-B0C0-6EF17E55D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E6CBAF80-9E6F-483C-A658-3171351868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" y="118342"/>
            <a:ext cx="11277600" cy="625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16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6FFD4-39CA-4811-8C65-DE57709B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51791"/>
            <a:ext cx="10058400" cy="1113183"/>
          </a:xfrm>
        </p:spPr>
        <p:txBody>
          <a:bodyPr>
            <a:normAutofit/>
          </a:bodyPr>
          <a:lstStyle/>
          <a:p>
            <a:pPr algn="r"/>
            <a:r>
              <a:rPr lang="ru-RU" b="1" dirty="0"/>
              <a:t>Чернобыльская АЭС</a:t>
            </a:r>
            <a:endParaRPr lang="ru-RU" dirty="0"/>
          </a:p>
        </p:txBody>
      </p:sp>
      <p:pic>
        <p:nvPicPr>
          <p:cNvPr id="3074" name="Picture 2" descr="https://icdn.lenta.ru/images/2024/04/08/18/20240408180434883/owl_pic_620_0884fd2a2b2e5912fd0567b383f425b3.jpg">
            <a:extLst>
              <a:ext uri="{FF2B5EF4-FFF2-40B4-BE49-F238E27FC236}">
                <a16:creationId xmlns:a16="http://schemas.microsoft.com/office/drawing/2014/main" id="{3DF39152-AB5B-47CF-BA89-E4DA3DB6FF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2798694"/>
            <a:ext cx="4332447" cy="36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cdn.lenta.ru/images/2024/04/08/16/20240408163220169/detail_2cc2017b10dedcb14b90b68f9ad75e37.jpg">
            <a:extLst>
              <a:ext uri="{FF2B5EF4-FFF2-40B4-BE49-F238E27FC236}">
                <a16:creationId xmlns:a16="http://schemas.microsoft.com/office/drawing/2014/main" id="{94C18224-BFC1-4BC6-9EC0-C101C6C9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72" y="1102415"/>
            <a:ext cx="4354996" cy="29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F791CB72-F9A8-4449-B7CC-5332DC57CD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79" y="3183663"/>
            <a:ext cx="5071800" cy="3663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49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9ADB9-8764-4294-828E-A423DE2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E5813-1B0B-4BD6-AF06-390ABF65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F73CD329-B0F8-4141-A32C-B4C623D504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522"/>
            <a:ext cx="11184835" cy="603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60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E3DC4-27A7-4397-A128-3279172A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27" y="551953"/>
            <a:ext cx="3837498" cy="755692"/>
          </a:xfrm>
        </p:spPr>
        <p:txBody>
          <a:bodyPr>
            <a:normAutofit fontScale="90000"/>
          </a:bodyPr>
          <a:lstStyle/>
          <a:p>
            <a:r>
              <a:rPr lang="ru-RU" dirty="0"/>
              <a:t>ВЗРЫВ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9FED1B-9068-4245-8E9D-4021D2179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512" y="3644348"/>
            <a:ext cx="6476735" cy="25278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4D08AC4B-460D-4CAB-9DA2-88F285AB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1307645"/>
            <a:ext cx="4651513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23EAA60E-AE28-4B3E-A62F-C852029C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08" y="168275"/>
            <a:ext cx="5763245" cy="38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icture background">
            <a:extLst>
              <a:ext uri="{FF2B5EF4-FFF2-40B4-BE49-F238E27FC236}">
                <a16:creationId xmlns:a16="http://schemas.microsoft.com/office/drawing/2014/main" id="{50EB56F2-7A2E-48A3-804F-27E7FEF7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31" y="3705100"/>
            <a:ext cx="5763246" cy="30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7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D2949-03EF-42A2-8815-BC49F5A6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Picture background">
            <a:extLst>
              <a:ext uri="{FF2B5EF4-FFF2-40B4-BE49-F238E27FC236}">
                <a16:creationId xmlns:a16="http://schemas.microsoft.com/office/drawing/2014/main" id="{A018562F-2CEE-4889-B08B-5F8AAC38296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r="19040" b="8637"/>
          <a:stretch/>
        </p:blipFill>
        <p:spPr bwMode="auto">
          <a:xfrm>
            <a:off x="6930886" y="131500"/>
            <a:ext cx="5261114" cy="543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8B77B555-970B-458E-9300-C7F78A16E6C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9"/>
          <a:stretch/>
        </p:blipFill>
        <p:spPr bwMode="auto">
          <a:xfrm>
            <a:off x="268825" y="131500"/>
            <a:ext cx="6662061" cy="594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97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A7E61-9959-4A12-A090-F0522693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Облучение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662ECE-5471-4487-8BED-B06B901D9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959145"/>
              </p:ext>
            </p:extLst>
          </p:nvPr>
        </p:nvGraphicFramePr>
        <p:xfrm>
          <a:off x="318053" y="1537252"/>
          <a:ext cx="11231215" cy="5050685"/>
        </p:xfrm>
        <a:graphic>
          <a:graphicData uri="http://schemas.openxmlformats.org/drawingml/2006/table">
            <a:tbl>
              <a:tblPr/>
              <a:tblGrid>
                <a:gridCol w="2771830">
                  <a:extLst>
                    <a:ext uri="{9D8B030D-6E8A-4147-A177-3AD203B41FA5}">
                      <a16:colId xmlns:a16="http://schemas.microsoft.com/office/drawing/2014/main" val="2022795841"/>
                    </a:ext>
                  </a:extLst>
                </a:gridCol>
                <a:gridCol w="2819795">
                  <a:extLst>
                    <a:ext uri="{9D8B030D-6E8A-4147-A177-3AD203B41FA5}">
                      <a16:colId xmlns:a16="http://schemas.microsoft.com/office/drawing/2014/main" val="2900193841"/>
                    </a:ext>
                  </a:extLst>
                </a:gridCol>
                <a:gridCol w="2819795">
                  <a:extLst>
                    <a:ext uri="{9D8B030D-6E8A-4147-A177-3AD203B41FA5}">
                      <a16:colId xmlns:a16="http://schemas.microsoft.com/office/drawing/2014/main" val="1209819444"/>
                    </a:ext>
                  </a:extLst>
                </a:gridCol>
                <a:gridCol w="2819795">
                  <a:extLst>
                    <a:ext uri="{9D8B030D-6E8A-4147-A177-3AD203B41FA5}">
                      <a16:colId xmlns:a16="http://schemas.microsoft.com/office/drawing/2014/main" val="3156761440"/>
                    </a:ext>
                  </a:extLst>
                </a:gridCol>
              </a:tblGrid>
              <a:tr h="92575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09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6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096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9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09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6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 (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мЗв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6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26121"/>
                  </a:ext>
                </a:extLst>
              </a:tr>
              <a:tr h="770521"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Ликвидаторы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09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1986-1989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097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9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 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6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90209"/>
                  </a:ext>
                </a:extLst>
              </a:tr>
              <a:tr h="733529"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Эвакуированные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09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9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09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A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0A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161316"/>
                  </a:ext>
                </a:extLst>
              </a:tr>
              <a:tr h="1337204"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Жители зон со строгим контролем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9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9A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A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1986—2005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109A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9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09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9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A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109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A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33319"/>
                  </a:ext>
                </a:extLst>
              </a:tr>
              <a:tr h="1283674"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Жители других загрязненных зон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A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1986—2005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09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9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A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9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9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A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09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A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9F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7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26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79</TotalTime>
  <Words>85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Чернобыль:</vt:lpstr>
      <vt:lpstr>Цель :</vt:lpstr>
      <vt:lpstr>Задачи : </vt:lpstr>
      <vt:lpstr>Презентация PowerPoint</vt:lpstr>
      <vt:lpstr>Чернобыльская АЭС</vt:lpstr>
      <vt:lpstr>Презентация PowerPoint</vt:lpstr>
      <vt:lpstr>ВЗРЫВ </vt:lpstr>
      <vt:lpstr>Презентация PowerPoint</vt:lpstr>
      <vt:lpstr>Облучение</vt:lpstr>
      <vt:lpstr>Саркофаг«укрытие» 1986-2016</vt:lpstr>
      <vt:lpstr>Саркофаг строительство</vt:lpstr>
      <vt:lpstr>Саркофаг  В 2019 году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Чернобыль:</dc:title>
  <dc:creator>Олег</dc:creator>
  <cp:lastModifiedBy>Олег</cp:lastModifiedBy>
  <cp:revision>7</cp:revision>
  <dcterms:created xsi:type="dcterms:W3CDTF">2026-03-25T21:02:59Z</dcterms:created>
  <dcterms:modified xsi:type="dcterms:W3CDTF">2026-03-25T22:22:16Z</dcterms:modified>
</cp:coreProperties>
</file>