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91" r:id="rId4"/>
    <p:sldId id="278" r:id="rId5"/>
    <p:sldId id="29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8" r:id="rId17"/>
    <p:sldId id="299" r:id="rId18"/>
    <p:sldId id="300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9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26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0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34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1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8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1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9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67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0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6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7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0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9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12439"/>
            <a:ext cx="7286676" cy="214314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«Есть такая профессия Родину защищать!»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490" y="4647816"/>
            <a:ext cx="33575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Презентацию подготовил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Лященко Д.С.</a:t>
            </a:r>
          </a:p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714356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5DC1AA-2AFF-661F-DA1F-BAE3F037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6" y="-73762"/>
            <a:ext cx="1380485" cy="107536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488E24BA-ACFF-C7A8-57BB-24192B97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721" y="29616"/>
            <a:ext cx="540455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 центр по подготовке к военной службе и военно-патриотическому воспитанию» </a:t>
            </a: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n----8sbedibbx1djfkj.xn--p1ai/wp-content/uploads/2015/03/eab0c716c93266b88f763c875f1ff6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4286280" cy="321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50" y="3000372"/>
            <a:ext cx="4071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дивная картина -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Выходит из глубин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Стальная субмарина,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будто бы дельфин!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Подводники в ней служат -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и там, и тут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водной гладью кружат,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Границу берегут!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214554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>Подводник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.om1.ru/localStorage/news/3a/90/b8/ed/3a90b8ed_resizedScaled_1020to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584242"/>
            <a:ext cx="5008640" cy="2974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57884" y="3214686"/>
            <a:ext cx="3000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Десантники в минуты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Спускаются с небес.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Распутав парашюты,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Прочешут  темный лес,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Овраги, горы и луга.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Найдут опасного врага.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071678"/>
            <a:ext cx="2699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Arial Black" pitchFamily="34" charset="0"/>
              </a:rPr>
              <a:t>Десантник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stikavkaza.ru/upload/nvk/2014_Jul/Sapery-CHechni-i-Ingushetii-poluchili-novoe-obmundiro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620688"/>
            <a:ext cx="4121234" cy="3145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3504" y="2786058"/>
            <a:ext cx="3429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Давно закончилась война,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след оставила она -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Бывает, среди грядок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Закопаны снаряды.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 техникой придет сапер,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обезвредить поле.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будет взрывов с этих пор,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Беды, и слез, и боли!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928802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635"/>
                </a:solidFill>
                <a:latin typeface="Arial Black" pitchFamily="34" charset="0"/>
              </a:rPr>
              <a:t>Сапёр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opwar.ru/uploads/posts/2013-06/1371595914_voen_vra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67" y="641114"/>
            <a:ext cx="4230823" cy="3173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3504" y="2214554"/>
            <a:ext cx="32147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Солдат у вражеских высот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ранен утром рано.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Отважный военврач спасет,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перевяжет раны!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извлечет из ран солдата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небольших осколка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скажет: "Унывать не надо! 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Живи, братишка, долго!"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643051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Arial Black" pitchFamily="34" charset="0"/>
              </a:rPr>
              <a:t>Военный врач</a:t>
            </a:r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infpol.ru/upload/iblock/42d/42d4279602aca08f6119bdeea647f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25168"/>
            <a:ext cx="4104488" cy="292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92456" y="1988839"/>
            <a:ext cx="4572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Пограничник на посту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Зорко смотрит в темноту.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спиной его страна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мирный сон погружена.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границе ночь тревожна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Ночью всякое возможно,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спокоен часовой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Потому, что за спиной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армия стоит,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и сон людей хранит;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богата и сильна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мирная страна.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000" y="1439034"/>
            <a:ext cx="325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Пограничник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lobalsuntech.com/images/articles/20160519/68c95a3177932d231060af220ad5a5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605004"/>
            <a:ext cx="4789978" cy="2711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20" y="4293096"/>
            <a:ext cx="42862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Артиллерист – это бог войны,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Накроет метко врага огнём,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если цели почти не видны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Уверенность, меткость всегда при нём!</a:t>
            </a:r>
            <a:br>
              <a:rPr lang="ru-RU" dirty="0">
                <a:solidFill>
                  <a:srgbClr val="FFFF00"/>
                </a:solidFill>
                <a:latin typeface="Arial Black" pitchFamily="34" charset="0"/>
              </a:rPr>
            </a:b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573016"/>
            <a:ext cx="3183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Артиллерист</a:t>
            </a:r>
          </a:p>
        </p:txBody>
      </p:sp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E6C7B4-9A1F-24B7-A882-E663D1974C17}"/>
              </a:ext>
            </a:extLst>
          </p:cNvPr>
          <p:cNvSpPr txBox="1"/>
          <p:nvPr/>
        </p:nvSpPr>
        <p:spPr>
          <a:xfrm>
            <a:off x="1925961" y="188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Разведчик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operline.ru/upload/iblock/3d5/c98298b253b5d8dde200c947a9d8a988_original.jpg">
            <a:extLst>
              <a:ext uri="{FF2B5EF4-FFF2-40B4-BE49-F238E27FC236}">
                <a16:creationId xmlns:a16="http://schemas.microsoft.com/office/drawing/2014/main" id="{E2AC19BF-7B6D-D773-20C7-69951069C59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04591"/>
            <a:ext cx="3744417" cy="27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rms-expo.ru/upload/iblock/39d/39df439cac291dc82f46adcd606463b4.jpg">
            <a:extLst>
              <a:ext uri="{FF2B5EF4-FFF2-40B4-BE49-F238E27FC236}">
                <a16:creationId xmlns:a16="http://schemas.microsoft.com/office/drawing/2014/main" id="{9AADEB4B-1007-289B-EB54-BA3D8CD98C3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904590"/>
            <a:ext cx="3528392" cy="27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781888-5386-8439-232F-E8875BBFE37F}"/>
              </a:ext>
            </a:extLst>
          </p:cNvPr>
          <p:cNvSpPr/>
          <p:nvPr/>
        </p:nvSpPr>
        <p:spPr>
          <a:xfrm>
            <a:off x="2339752" y="4005064"/>
            <a:ext cx="51553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достоин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и отважный воин: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в тыл врага пробраться,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Незамеченным остаться,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запомнить, разузнать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 штабе рассказать.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(Разведчик)</a:t>
            </a:r>
          </a:p>
        </p:txBody>
      </p:sp>
    </p:spTree>
    <p:extLst>
      <p:ext uri="{BB962C8B-B14F-4D97-AF65-F5344CB8AC3E}">
        <p14:creationId xmlns:p14="http://schemas.microsoft.com/office/powerpoint/2010/main" val="92253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04F2D4-EE91-A50C-A7CF-1D70FAEE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42656"/>
            <a:ext cx="3384376" cy="32605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C91094-6257-A7BD-B9CD-6BCC7391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69" y="980728"/>
            <a:ext cx="2808312" cy="3322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66A7-095E-0442-233B-45CF7E4F606D}"/>
              </a:ext>
            </a:extLst>
          </p:cNvPr>
          <p:cNvSpPr txBox="1"/>
          <p:nvPr/>
        </p:nvSpPr>
        <p:spPr>
          <a:xfrm>
            <a:off x="2771800" y="102836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0A827D-7B0B-23BD-DFFD-07134AE794FF}"/>
              </a:ext>
            </a:extLst>
          </p:cNvPr>
          <p:cNvSpPr/>
          <p:nvPr/>
        </p:nvSpPr>
        <p:spPr>
          <a:xfrm>
            <a:off x="2483768" y="4633145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служу сейчас на флоте,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 хороший у меня.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такой же и в пехоте -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Дружим с рацией не зря!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(Радист)</a:t>
            </a:r>
          </a:p>
        </p:txBody>
      </p:sp>
    </p:spTree>
    <p:extLst>
      <p:ext uri="{BB962C8B-B14F-4D97-AF65-F5344CB8AC3E}">
        <p14:creationId xmlns:p14="http://schemas.microsoft.com/office/powerpoint/2010/main" val="66461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73FB2-68E0-9DA0-367F-97F9A7659587}"/>
              </a:ext>
            </a:extLst>
          </p:cNvPr>
          <p:cNvSpPr txBox="1">
            <a:spLocks/>
          </p:cNvSpPr>
          <p:nvPr/>
        </p:nvSpPr>
        <p:spPr>
          <a:xfrm>
            <a:off x="1079612" y="492818"/>
            <a:ext cx="47525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Пехота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A6A72-2B30-8008-603C-5320457AD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40890"/>
            <a:ext cx="5400600" cy="34390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C5EC76-02AF-45E1-B19E-301EE1710FFD}"/>
              </a:ext>
            </a:extLst>
          </p:cNvPr>
          <p:cNvSpPr/>
          <p:nvPr/>
        </p:nvSpPr>
        <p:spPr>
          <a:xfrm>
            <a:off x="2159732" y="4887854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ты солдатом стать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Плавать, ездить и летать,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строю ходить охота 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Ждет тебя, солдат, 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(Пехота)</a:t>
            </a:r>
          </a:p>
        </p:txBody>
      </p:sp>
    </p:spTree>
    <p:extLst>
      <p:ext uri="{BB962C8B-B14F-4D97-AF65-F5344CB8AC3E}">
        <p14:creationId xmlns:p14="http://schemas.microsoft.com/office/powerpoint/2010/main" val="117010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CCB3D-25A2-5DC6-19D3-42B21603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72816"/>
            <a:ext cx="7632848" cy="230425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991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tsportal.ru/picturies/big/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461324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8104" y="1577797"/>
            <a:ext cx="30003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 защитниками земли русской были богатыри. Смелые, храбрые, могучие, обладающие недюжинной силой.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одиночку богатыри могли справится с целым войском!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0B0A80-226A-4E7A-A254-4BF43FC7EA09}"/>
              </a:ext>
            </a:extLst>
          </p:cNvPr>
          <p:cNvSpPr txBox="1"/>
          <p:nvPr/>
        </p:nvSpPr>
        <p:spPr>
          <a:xfrm>
            <a:off x="323528" y="1628800"/>
            <a:ext cx="73448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полководец Александр Суворов говорил: «Тяжело в ученье — легко в бою». Это как раз про профессионализм. Профессия защитника уникальна тем, что плата за ошибку здесь не испорченная деталь или неверный отчет, а самое дорогое — жизнь.</a:t>
            </a:r>
          </a:p>
        </p:txBody>
      </p:sp>
    </p:spTree>
    <p:extLst>
      <p:ext uri="{BB962C8B-B14F-4D97-AF65-F5344CB8AC3E}">
        <p14:creationId xmlns:p14="http://schemas.microsoft.com/office/powerpoint/2010/main" val="248381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navyfield.ru/wp-content/uploads/2015/09/R_R_R_R_ReR_R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3397" y="1823045"/>
            <a:ext cx="2466288" cy="1763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9997" y="510894"/>
            <a:ext cx="5572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защищать наш с тобой  покой, существует армия . Армия есть у каждой страны. В ней служат солдаты, офицеры, генералы и адмиралы. Все они называются – военные. Все военные выполняют одну общую задачу – защищают наше Отечество.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В этом им помогает современная техника, которой оснащена наша армия - танки, бронетранспортеры, ракеты, вездеходы, пушки, миномёты, корабли, компьютеры. Военные следят за этой современной техникой, держат её в порядке  и постоянно проводят  учения.</a:t>
            </a:r>
          </a:p>
        </p:txBody>
      </p:sp>
      <p:pic>
        <p:nvPicPr>
          <p:cNvPr id="5" name="Picture 6" descr="http://agitpolk.ru/wp-content/uploads/2017/12/342329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69410"/>
            <a:ext cx="268444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http://3mv.ru/uploads/posts/2016-08/1471855147_training-rus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77" y="3593348"/>
            <a:ext cx="2928958" cy="171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E89754-5B4A-4490-AF4B-35FA2D2A3E0D}"/>
              </a:ext>
            </a:extLst>
          </p:cNvPr>
          <p:cNvSpPr/>
          <p:nvPr/>
        </p:nvSpPr>
        <p:spPr>
          <a:xfrm>
            <a:off x="26023" y="285293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так и называют - защитниками Отечества. Они должны иметь отличную физическую подготовку, быть ловкими, сильными, выносливыми, уметь оперативно реагировать и быстро принимать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37368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707" y="836712"/>
            <a:ext cx="3886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профессии</a:t>
            </a:r>
          </a:p>
        </p:txBody>
      </p:sp>
      <p:pic>
        <p:nvPicPr>
          <p:cNvPr id="3" name="Picture 2" descr="https://w-dog.ru/wallpapers/0/3/509748298574432/sikorskij-hh-60-prolozhit-yastreba-seryj-soldaty-voennye-verto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55" y="1700808"/>
            <a:ext cx="388604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www.playcast.ru/uploads/2016/05/14/18639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884" y="1700808"/>
            <a:ext cx="36405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019.radikal.ru/i636/1205/74/0c3983eb3d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3232142" cy="3232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29124" y="1428736"/>
            <a:ext cx="1975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 Black" pitchFamily="34" charset="0"/>
              </a:rPr>
              <a:t>Моряк</a:t>
            </a:r>
            <a:r>
              <a:rPr lang="ru-RU" sz="3600" dirty="0">
                <a:solidFill>
                  <a:srgbClr val="00B0F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3574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мачте наш трехцветный флаг,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палубе стоит моряк.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знает, что моря страны,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океанов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днем, и ночью быть должны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бдительной охраной! </a:t>
            </a: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voronezh.ru/images/News/6712758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42918"/>
            <a:ext cx="4333905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4048" y="2636912"/>
            <a:ext cx="3929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Везде, как будто вездеход,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гусеницах танк пройдет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Ствол орудийный впереди,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Опасно, враг, не подходи!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Танк прочной защищен броней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сможет встретить бой!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844824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Arial Black" pitchFamily="34" charset="0"/>
              </a:rPr>
              <a:t>Танкист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xE3Sc-8Bl6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85106"/>
            <a:ext cx="502363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40100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металлическую птицу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Поднимет в облака.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Теперь воздушная    граница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Надежна и крепка!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3000372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 Black" pitchFamily="34" charset="0"/>
              </a:rPr>
              <a:t>Лётчик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491</TotalTime>
  <Words>667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Лященко</cp:lastModifiedBy>
  <cp:revision>72</cp:revision>
  <dcterms:created xsi:type="dcterms:W3CDTF">2013-01-28T18:58:54Z</dcterms:created>
  <dcterms:modified xsi:type="dcterms:W3CDTF">2026-03-27T05:59:38Z</dcterms:modified>
</cp:coreProperties>
</file>