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513752" y="5517232"/>
            <a:ext cx="3485400" cy="648072"/>
          </a:xfrm>
        </p:spPr>
        <p:txBody>
          <a:bodyPr>
            <a:normAutofit/>
          </a:bodyPr>
          <a:lstStyle/>
          <a:p>
            <a:pPr algn="l"/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Подготовил: Лященко Д.С.</a:t>
            </a:r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259848" y="11680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День космонавтики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1026" name="Picture 2" descr="D:\космос\Soyuz_TMA-5_launch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4552" y="2204864"/>
            <a:ext cx="4464496" cy="4352958"/>
          </a:xfrm>
          <a:prstGeom prst="rect">
            <a:avLst/>
          </a:prstGeom>
          <a:noFill/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0716BEF-1901-074A-E5FD-116652CB49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39" y="-99392"/>
            <a:ext cx="1440160" cy="1033925"/>
          </a:xfrm>
          <a:prstGeom prst="rect">
            <a:avLst/>
          </a:prstGeom>
        </p:spPr>
      </p:pic>
      <p:sp>
        <p:nvSpPr>
          <p:cNvPr id="5" name="TextBox 2">
            <a:extLst>
              <a:ext uri="{FF2B5EF4-FFF2-40B4-BE49-F238E27FC236}">
                <a16:creationId xmlns:a16="http://schemas.microsoft.com/office/drawing/2014/main" id="{9F69C009-E101-9AB6-64AD-A07888B15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640" y="116632"/>
            <a:ext cx="7715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образовательное учреждение дополнительного образования Республики Крым «Региональный центр по подготовке к военной службе и военно-патриотическому воспитанию»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Содержимое 5" descr="raketa_kosmo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 advClick="0" advTm="120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492896"/>
            <a:ext cx="8229600" cy="114300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внимание!!!</a:t>
            </a:r>
          </a:p>
        </p:txBody>
      </p:sp>
    </p:spTree>
    <p:extLst>
      <p:ext uri="{BB962C8B-B14F-4D97-AF65-F5344CB8AC3E}">
        <p14:creationId xmlns:p14="http://schemas.microsoft.com/office/powerpoint/2010/main" val="1595461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85192" y="-18256"/>
            <a:ext cx="8229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600" b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День космонавтики</a:t>
            </a:r>
            <a:endParaRPr lang="ru-RU" sz="3600" dirty="0"/>
          </a:p>
        </p:txBody>
      </p:sp>
      <p:pic>
        <p:nvPicPr>
          <p:cNvPr id="6" name="Содержимое 5" descr="1428778870_2 (1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26333" y="980728"/>
            <a:ext cx="6984776" cy="3096344"/>
          </a:xfrm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67544" y="4221088"/>
            <a:ext cx="7848872" cy="252028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/>
              <a:t>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Люди всегда стремились в небо и мечтали о полетах по просторам Вселенной. Каждый год 12 апреля весь мир празднует День космонавтики, который родился благодаря самоотверженному подвигу первого человека, побывавшего в космосе – Юрию Гагарину.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3"/>
          <p:cNvSpPr>
            <a:spLocks noGrp="1"/>
          </p:cNvSpPr>
          <p:nvPr>
            <p:ph sz="half" idx="2"/>
          </p:nvPr>
        </p:nvSpPr>
        <p:spPr>
          <a:xfrm>
            <a:off x="457398" y="4675287"/>
            <a:ext cx="8147050" cy="2049463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Arial" charset="0"/>
              <a:buNone/>
            </a:pPr>
            <a:r>
              <a:rPr lang="ru-RU" sz="2200" dirty="0"/>
              <a:t>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чем человек полетел в космос, там побывали животные.</a:t>
            </a:r>
          </a:p>
          <a:p>
            <a:pPr algn="just" eaLnBrk="1" hangingPunct="1">
              <a:buFont typeface="Arial" charset="0"/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И первой была – маленькая  собачка Лайка в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1957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году                                    (на космическом  аппарате  «Спутник – 2»).</a:t>
            </a:r>
          </a:p>
          <a:p>
            <a:pPr algn="just" eaLnBrk="1" hangingPunct="1">
              <a:buFont typeface="Arial" charset="0"/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В то время люди ещё очень мало знали о космосе, а космические аппараты ещё не умели возвращать с орбиты. Поэтому Лайка навсегда осталась в космическом пространстве. </a:t>
            </a:r>
          </a:p>
          <a:p>
            <a:pPr eaLnBrk="1" hangingPunct="1"/>
            <a:endParaRPr lang="ru-RU" dirty="0"/>
          </a:p>
        </p:txBody>
      </p:sp>
      <p:pic>
        <p:nvPicPr>
          <p:cNvPr id="17411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552" y="1052736"/>
            <a:ext cx="2736304" cy="3528392"/>
          </a:xfrm>
          <a:noFill/>
        </p:spPr>
      </p:pic>
      <p:pic>
        <p:nvPicPr>
          <p:cNvPr id="17412" name="Picture 2" descr="C:\Users\Наташа\Pictures\лай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53048" y="1052736"/>
            <a:ext cx="4851400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151731" y="188640"/>
            <a:ext cx="6840538" cy="7699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400" b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Лайка</a:t>
            </a:r>
            <a:endParaRPr lang="ru-RU" sz="4400" dirty="0"/>
          </a:p>
        </p:txBody>
      </p:sp>
    </p:spTree>
  </p:cSld>
  <p:clrMapOvr>
    <a:masterClrMapping/>
  </p:clrMapOvr>
  <p:transition advClick="0" advTm="120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3"/>
          <p:cNvSpPr>
            <a:spLocks noGrp="1"/>
          </p:cNvSpPr>
          <p:nvPr>
            <p:ph sz="half" idx="2"/>
          </p:nvPr>
        </p:nvSpPr>
        <p:spPr>
          <a:xfrm>
            <a:off x="5091994" y="1268760"/>
            <a:ext cx="3533775" cy="4752975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sz="1800" dirty="0"/>
              <a:t>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3 года после Лайки,</a:t>
            </a:r>
          </a:p>
          <a:p>
            <a:pPr algn="just" eaLnBrk="1" hangingPunct="1">
              <a:buFont typeface="Arial" charset="0"/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в космос отправляются Белка и Стрелка.</a:t>
            </a:r>
          </a:p>
          <a:p>
            <a:pPr algn="just" eaLnBrk="1" hangingPunct="1">
              <a:buFont typeface="Arial" charset="0"/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В космосе они пробыли  всего один день и  удачно приземлились на Землю.        А недавно про приключения звёздных собак был снят мультипликационный фильм о приключениях Белки и Стрелки в космосе.</a:t>
            </a:r>
          </a:p>
        </p:txBody>
      </p:sp>
      <p:pic>
        <p:nvPicPr>
          <p:cNvPr id="18435" name="Содержимое 5" descr="1439983663_2.jpg"/>
          <p:cNvPicPr>
            <a:picLocks noGrp="1" noChangeAspect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52413" y="1412776"/>
            <a:ext cx="4679950" cy="3024336"/>
          </a:xfrm>
        </p:spPr>
      </p:pic>
      <p:sp>
        <p:nvSpPr>
          <p:cNvPr id="9" name="Прямоугольник 8"/>
          <p:cNvSpPr/>
          <p:nvPr/>
        </p:nvSpPr>
        <p:spPr>
          <a:xfrm>
            <a:off x="1770062" y="260350"/>
            <a:ext cx="6840538" cy="7699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4400" b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Белка и Стрелка</a:t>
            </a:r>
            <a:endParaRPr lang="ru-RU" sz="4400" dirty="0"/>
          </a:p>
        </p:txBody>
      </p:sp>
    </p:spTree>
  </p:cSld>
  <p:clrMapOvr>
    <a:masterClrMapping/>
  </p:clrMapOvr>
  <p:transition advClick="0" advTm="120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b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Первый полёт</a:t>
            </a:r>
            <a:endParaRPr lang="ru-RU" dirty="0"/>
          </a:p>
        </p:txBody>
      </p:sp>
      <p:sp>
        <p:nvSpPr>
          <p:cNvPr id="20484" name="Содержимое 3"/>
          <p:cNvSpPr>
            <a:spLocks noGrp="1"/>
          </p:cNvSpPr>
          <p:nvPr>
            <p:ph sz="half" idx="2"/>
          </p:nvPr>
        </p:nvSpPr>
        <p:spPr>
          <a:xfrm>
            <a:off x="4884675" y="1700808"/>
            <a:ext cx="4038600" cy="2088009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апреля 1961 года в 6:07 с космодрома Байконур стартовала ракета-носитель «Восток».</a:t>
            </a:r>
          </a:p>
          <a:p>
            <a:pPr algn="ctr" eaLnBrk="1" hangingPunct="1">
              <a:buFont typeface="Arial" charset="0"/>
              <a:buNone/>
            </a:pPr>
            <a:endParaRPr lang="ru-RU" dirty="0"/>
          </a:p>
          <a:p>
            <a:pPr eaLnBrk="1" hangingPunct="1"/>
            <a:endParaRPr lang="ru-RU" dirty="0"/>
          </a:p>
        </p:txBody>
      </p:sp>
      <p:pic>
        <p:nvPicPr>
          <p:cNvPr id="10" name="Содержимое 9" descr="22234_original.jpg"/>
          <p:cNvPicPr>
            <a:picLocks noGrp="1" noChangeAspect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3727" y="1115616"/>
            <a:ext cx="4706306" cy="4185592"/>
          </a:xfrm>
        </p:spPr>
      </p:pic>
    </p:spTree>
  </p:cSld>
  <p:clrMapOvr>
    <a:masterClrMapping/>
  </p:clrMapOvr>
  <p:transition advClick="0" advTm="120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10172" y="-13474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b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Первый космонавт</a:t>
            </a:r>
            <a:endParaRPr lang="ru-RU" dirty="0"/>
          </a:p>
        </p:txBody>
      </p:sp>
      <p:pic>
        <p:nvPicPr>
          <p:cNvPr id="21507" name="Содержимое 4" descr="06973381.jpg"/>
          <p:cNvPicPr>
            <a:picLocks noGrp="1" noChangeAspect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61963" y="1268413"/>
            <a:ext cx="1878012" cy="2879725"/>
          </a:xfrm>
        </p:spPr>
      </p:pic>
      <p:sp>
        <p:nvSpPr>
          <p:cNvPr id="21508" name="Содержимое 3"/>
          <p:cNvSpPr>
            <a:spLocks noGrp="1"/>
          </p:cNvSpPr>
          <p:nvPr>
            <p:ph sz="half" idx="2"/>
          </p:nvPr>
        </p:nvSpPr>
        <p:spPr>
          <a:xfrm>
            <a:off x="4524972" y="1268413"/>
            <a:ext cx="4038600" cy="4568825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Юрий Гагарин стал первым человеком в мировой истории, совершившим полёт в </a:t>
            </a:r>
          </a:p>
          <a:p>
            <a:pPr algn="ctr" eaLnBrk="1" hangingPunct="1">
              <a:buFont typeface="Arial" charset="0"/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космическое пространство. После 108 минут полёта Гагарин успешно приземлился в Саратовской области, неподалёку от города Энгельса.</a:t>
            </a:r>
          </a:p>
        </p:txBody>
      </p:sp>
      <p:pic>
        <p:nvPicPr>
          <p:cNvPr id="21509" name="Picture 2" descr="D:\космос\raketa_vostok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57438" y="1268413"/>
            <a:ext cx="192722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2" descr="https://upload.wikimedia.org/wikipedia/ru/0/0d/%D0%97%D0%B0%D0%BF%D0%B8%D1%81%D0%BA%D0%B0_%D0%93%D0%B0%D0%B3%D0%B0%D1%80%D0%B8%D0%BD%D0%B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4365625"/>
            <a:ext cx="3810000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20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45853" y="-99392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Человек в открытом космосе</a:t>
            </a:r>
            <a:endParaRPr lang="ru-RU" dirty="0"/>
          </a:p>
        </p:txBody>
      </p:sp>
      <p:pic>
        <p:nvPicPr>
          <p:cNvPr id="22531" name="Содержимое 4" descr="05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2438" y="908720"/>
            <a:ext cx="3255962" cy="3598863"/>
          </a:xfrm>
        </p:spPr>
      </p:pic>
      <p:sp>
        <p:nvSpPr>
          <p:cNvPr id="22532" name="Содержимое 3"/>
          <p:cNvSpPr>
            <a:spLocks noGrp="1"/>
          </p:cNvSpPr>
          <p:nvPr>
            <p:ph sz="half" idx="2"/>
          </p:nvPr>
        </p:nvSpPr>
        <p:spPr>
          <a:xfrm>
            <a:off x="197643" y="4653136"/>
            <a:ext cx="8748713" cy="1871662"/>
          </a:xfrm>
        </p:spPr>
        <p:txBody>
          <a:bodyPr>
            <a:normAutofit/>
          </a:bodyPr>
          <a:lstStyle/>
          <a:p>
            <a:pPr algn="just" eaLnBrk="1" hangingPunct="1">
              <a:buFont typeface="Arial" charset="0"/>
              <a:buNone/>
            </a:pPr>
            <a:r>
              <a:rPr lang="ru-RU" sz="2000" i="1" dirty="0"/>
              <a:t>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марта 1965 года космонавт СССР Алексей Архипович Леонов совершил первый в истории человечества выход в открытый космос. Событие произошло во время полета космического корабля “Восход-2».</a:t>
            </a:r>
          </a:p>
          <a:p>
            <a:pPr algn="just" eaLnBrk="1" hangingPunct="1">
              <a:buFont typeface="Arial" charset="0"/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Первый же выход занял 23 минуты 41 секунду (вне корабля 12 минут 9 секунд).</a:t>
            </a:r>
          </a:p>
        </p:txBody>
      </p:sp>
      <p:pic>
        <p:nvPicPr>
          <p:cNvPr id="22533" name="Picture 6" descr="http://www.kuzrab.ru/upload/medialibrary/c95/041_46_2014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13188" y="910257"/>
            <a:ext cx="4762500" cy="359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20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15248" y="7937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Первая женщина-космонавт</a:t>
            </a:r>
            <a:endParaRPr lang="ru-RU" sz="3600" dirty="0"/>
          </a:p>
        </p:txBody>
      </p:sp>
      <p:sp>
        <p:nvSpPr>
          <p:cNvPr id="23555" name="Содержимое 3"/>
          <p:cNvSpPr>
            <a:spLocks noGrp="1"/>
          </p:cNvSpPr>
          <p:nvPr>
            <p:ph sz="half" idx="1"/>
          </p:nvPr>
        </p:nvSpPr>
        <p:spPr>
          <a:xfrm>
            <a:off x="4530048" y="1166019"/>
            <a:ext cx="4038600" cy="3384376"/>
          </a:xfrm>
        </p:spPr>
        <p:txBody>
          <a:bodyPr>
            <a:normAutofit/>
          </a:bodyPr>
          <a:lstStyle/>
          <a:p>
            <a:pPr algn="just" eaLnBrk="1" hangingPunct="1">
              <a:buFont typeface="Arial" charset="0"/>
              <a:buNone/>
            </a:pPr>
            <a:r>
              <a:rPr lang="ru-RU" dirty="0">
                <a:solidFill>
                  <a:srgbClr val="7030A0"/>
                </a:solidFill>
              </a:rPr>
              <a:t> 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 женщина, которая  16 – 19 июня 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1963 года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 корабле 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«Восток – 6»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поднялась  в  космос – Терешкова Валентина Владимировна. Продолжительность  полёта составила 70 часов.</a:t>
            </a:r>
          </a:p>
        </p:txBody>
      </p:sp>
      <p:sp>
        <p:nvSpPr>
          <p:cNvPr id="23557" name="AutoShape 6" descr="http://loveopium.ru/content/2013/06/tereshkova/0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8" name="AutoShape 8" descr="http://loveopium.ru/content/2013/06/tereshkova/0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9" name="AutoShape 10" descr="http://loveopium.ru/content/2013/06/tereshkova/0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4" name="Содержимое 13" descr="Valentina_W__Tereshkova.jpg"/>
          <p:cNvPicPr>
            <a:picLocks noGrp="1" noChangeAspect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120" y="1166019"/>
            <a:ext cx="3515823" cy="4525962"/>
          </a:xfrm>
        </p:spPr>
      </p:pic>
    </p:spTree>
  </p:cSld>
  <p:clrMapOvr>
    <a:masterClrMapping/>
  </p:clrMapOvr>
  <p:transition advClick="0" advTm="120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Первая женщина в открытом космосе</a:t>
            </a:r>
            <a:endParaRPr lang="ru-RU" sz="4000" dirty="0"/>
          </a:p>
        </p:txBody>
      </p:sp>
      <p:sp>
        <p:nvSpPr>
          <p:cNvPr id="24579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56792"/>
            <a:ext cx="4038600" cy="4525963"/>
          </a:xfrm>
        </p:spPr>
        <p:txBody>
          <a:bodyPr>
            <a:normAutofit/>
          </a:bodyPr>
          <a:lstStyle/>
          <a:p>
            <a:pPr algn="just" eaLnBrk="1" hangingPunct="1">
              <a:buFont typeface="Arial" charset="0"/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Светлана Евгеньевна Савицкая – вторая женщина-космонавт и первая женщина, вышедшая в открытый космос. На  корабле «Союз Т» в  августе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1982 года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совершила  космический  полёт. А во  время второго своего  полёта  25 июля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1984 года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совершила  выход  в  открытый  космос продолжительностью 3 часа 35 минут  с  орбитальной  станции  «Салют 7».</a:t>
            </a:r>
          </a:p>
        </p:txBody>
      </p:sp>
      <p:pic>
        <p:nvPicPr>
          <p:cNvPr id="24580" name="Содержимое 5" descr="3_172.jpg"/>
          <p:cNvPicPr>
            <a:picLocks noGrp="1" noChangeAspect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83568" y="1556791"/>
            <a:ext cx="3456384" cy="4525963"/>
          </a:xfrm>
        </p:spPr>
      </p:pic>
    </p:spTree>
  </p:cSld>
  <p:clrMapOvr>
    <a:masterClrMapping/>
  </p:clrMapOvr>
  <p:transition advClick="0" advTm="12000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384</Words>
  <Application>Microsoft Office PowerPoint</Application>
  <PresentationFormat>Экран (4:3)</PresentationFormat>
  <Paragraphs>26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Презентация PowerPoint</vt:lpstr>
      <vt:lpstr>День космонавтики</vt:lpstr>
      <vt:lpstr>Презентация PowerPoint</vt:lpstr>
      <vt:lpstr>Презентация PowerPoint</vt:lpstr>
      <vt:lpstr>Первый полёт</vt:lpstr>
      <vt:lpstr>Первый космонавт</vt:lpstr>
      <vt:lpstr>Человек в открытом космосе</vt:lpstr>
      <vt:lpstr>Первая женщина-космонавт</vt:lpstr>
      <vt:lpstr>Первая женщина в открытом космосе</vt:lpstr>
      <vt:lpstr>Презентация PowerPoint</vt:lpstr>
      <vt:lpstr>Спасибо за внимание!!!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АПРЕЛЯ –ДЕНЬ КОСМОНАВТИКИ. 55 ЛЕТ.</dc:title>
  <dc:creator>Денис</dc:creator>
  <cp:lastModifiedBy>Лященко</cp:lastModifiedBy>
  <cp:revision>22</cp:revision>
  <dcterms:created xsi:type="dcterms:W3CDTF">2016-04-04T18:11:24Z</dcterms:created>
  <dcterms:modified xsi:type="dcterms:W3CDTF">2026-03-10T08:38:27Z</dcterms:modified>
</cp:coreProperties>
</file>