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94" r:id="rId4"/>
    <p:sldId id="274" r:id="rId5"/>
    <p:sldId id="295" r:id="rId6"/>
    <p:sldId id="276" r:id="rId7"/>
    <p:sldId id="296" r:id="rId8"/>
    <p:sldId id="277" r:id="rId9"/>
    <p:sldId id="298" r:id="rId10"/>
    <p:sldId id="278" r:id="rId11"/>
    <p:sldId id="279" r:id="rId12"/>
    <p:sldId id="3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5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46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3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37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4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6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9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2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4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0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2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2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8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D8E7-5B57-43D4-97FD-D6BD4012AA19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A4C33B-885B-4045-B223-F770EB2D1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3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3D9D4-5381-4682-83E6-A232DF2EB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651" y="244029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0" cap="all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ВОЙСК</a:t>
            </a:r>
            <a:br>
              <a:rPr lang="ru-RU" sz="4400" b="1" i="0" cap="all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0" cap="all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ГВАРДИИ</a:t>
            </a:r>
            <a:br>
              <a:rPr lang="ru-RU" sz="4400" b="1" i="0" cap="all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0" cap="all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br>
              <a:rPr lang="ru-RU" sz="4000" b="1" i="0" cap="all" dirty="0">
                <a:solidFill>
                  <a:srgbClr val="9D231F"/>
                </a:solidFill>
                <a:effectLst/>
                <a:latin typeface="RosgvardPh"/>
              </a:rPr>
            </a:b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618D4D-0992-DFD7-BC5E-A4613206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2" y="-179461"/>
            <a:ext cx="1695420" cy="11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76D7D580-41BF-73F7-531D-422B53B7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058" y="205100"/>
            <a:ext cx="82410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</a:t>
            </a:r>
          </a:p>
        </p:txBody>
      </p:sp>
    </p:spTree>
    <p:extLst>
      <p:ext uri="{BB962C8B-B14F-4D97-AF65-F5344CB8AC3E}">
        <p14:creationId xmlns:p14="http://schemas.microsoft.com/office/powerpoint/2010/main" val="90511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A54F1-55E6-4ED2-8E5D-D9FBE6A0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3479"/>
          </a:xfrm>
        </p:spPr>
        <p:txBody>
          <a:bodyPr>
            <a:normAutofit fontScale="90000"/>
          </a:bodyPr>
          <a:lstStyle/>
          <a:p>
            <a:r>
              <a:rPr lang="ru-RU" sz="3100" b="1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НАЦИОНАЛЬНОЙ ГВАРДИИ В ЦЕЛЯХ ВЫПОЛНЕНИЯ ВОЗЛОЖЕННЫХ НА НИХ ЗАДАЧ ОСУЩЕСТВЛЯЮТ СЛЕДУЮЩИЕ ПОЛНОМОЧИЯ: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3F2F6-63EF-4A7C-B68E-B2909276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полномочия;</a:t>
            </a:r>
          </a:p>
          <a:p>
            <a:pPr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полномочия: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задержание;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транспортного средства;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(проникновение) в жилые и иные помещения, на земельные участки и территории (акватории);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оцепление (блокирование) участков местности (акваторий), жилых и иных помещений, строений и других объектов;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банков данных о гражданах; </a:t>
            </a:r>
          </a:p>
          <a:p>
            <a:pPr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по обеспечению режимов чрезвычайного положения, военного положения и правового режима контртеррористической операции и полномочия, связанные с участием в контртеррористической операции;</a:t>
            </a:r>
          </a:p>
          <a:p>
            <a:pPr algn="just">
              <a:buFont typeface="+mj-lt"/>
              <a:buAutoNum type="arabicPeriod"/>
            </a:pPr>
            <a:r>
              <a:rPr lang="ru-RU" sz="7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иные полномочия, предусмотренные федеральными конституционными законами, настоящим Федеральным законом, другими </a:t>
            </a:r>
            <a:r>
              <a:rPr lang="ru-RU" sz="7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законами и иными нормативными правовыми актами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2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2F4630-B32B-47FD-AB39-F2B1A128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43" y="1553838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один из важнейших элементов системы безопасности государства. Верные девизу ведомства «Всегда на страже!» военнослужащие и сотрудники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 выполняют ответственные задачи и всегда оказывают помощь попавшим в беду.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9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88BD6D-6780-4DF2-923B-2B9EAED41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" y="178336"/>
            <a:ext cx="8913263" cy="5931907"/>
          </a:xfrm>
        </p:spPr>
      </p:pic>
    </p:spTree>
    <p:extLst>
      <p:ext uri="{BB962C8B-B14F-4D97-AF65-F5344CB8AC3E}">
        <p14:creationId xmlns:p14="http://schemas.microsoft.com/office/powerpoint/2010/main" val="317067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F962AA-574D-4760-9931-EC15B7FAA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" y="94004"/>
            <a:ext cx="8759439" cy="6204246"/>
          </a:xfrm>
        </p:spPr>
      </p:pic>
    </p:spTree>
    <p:extLst>
      <p:ext uri="{BB962C8B-B14F-4D97-AF65-F5344CB8AC3E}">
        <p14:creationId xmlns:p14="http://schemas.microsoft.com/office/powerpoint/2010/main" val="39217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F81F01-0E2F-407D-A6F9-A9232DB9C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8" y="273465"/>
            <a:ext cx="8803503" cy="6163261"/>
          </a:xfrm>
        </p:spPr>
      </p:pic>
    </p:spTree>
    <p:extLst>
      <p:ext uri="{BB962C8B-B14F-4D97-AF65-F5344CB8AC3E}">
        <p14:creationId xmlns:p14="http://schemas.microsoft.com/office/powerpoint/2010/main" val="12208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74699-B580-47B8-8422-72E85E4C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48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НАЦИОНАЛЬНОЙ ГВАРДИИ РОССИЙСКОЙ ФЕДЕРАЦИИ (C 2016 Г. ПО НАСТОЯЩЕЕ ВРЕМЯ)</a:t>
            </a:r>
            <a:br>
              <a:rPr lang="ru-RU" b="1" i="0" cap="all" dirty="0">
                <a:solidFill>
                  <a:srgbClr val="7A0D10"/>
                </a:solidFill>
                <a:effectLst/>
                <a:latin typeface="RosgvardPh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C8586-1783-4CE4-B866-08A368C6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2016 г. Указом Президента Российской Федерации в целях обеспечения государственной и общественной безопасности, защиты прав и свобод человека и гражданина был создан новый федеральный орган исполнительной власти – Федеральная служба войск национальной гвардии Российской Федерации (далее –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Росгвардия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формирования 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внутренние войска МВД России, доказавшие свою эффективность и способность выполнять широкий спектр служебно-боевых задач, направленных на обеспечение государственной и общественной безопасности.</a:t>
            </a:r>
          </a:p>
          <a:p>
            <a:pPr algn="just"/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Российской Федерации от 5 апреля 2016г. № 158 директором Федеральной службы войск национальной гвардии Российской Федерации – главнокомандующим войсками национальной гвардии Российской Федерации назначен генерал армии Виктор Васильевич Золотов. 3 июля 2016 г. вступил в силу Федеральный закон № 226-ФЗ «О войсках национальной гвардии Российской Федерации».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80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6C1718-ECD4-4F2D-95E6-78A6F00FF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7" y="136733"/>
            <a:ext cx="8914356" cy="6395138"/>
          </a:xfrm>
        </p:spPr>
      </p:pic>
    </p:spTree>
    <p:extLst>
      <p:ext uri="{BB962C8B-B14F-4D97-AF65-F5344CB8AC3E}">
        <p14:creationId xmlns:p14="http://schemas.microsoft.com/office/powerpoint/2010/main" val="416516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BD497-76E4-48AD-81C6-D68CD5B5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ВОЙСК НАЦИОНАЛЬНОЙ ГВАРДИИ РОССИЙСКОЙ ФЕДЕРАЦИИ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F979A-C50C-41F8-82A2-ECCF362EE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охране общественного порядка, обеспечении общественной безопасности;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важных государственных объектов, специальных грузов, сооружений на коммуникациях в соответствии с перечнями, утвержденными Правительством РФ;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борьбе с терроризмом и экстремизмом;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обеспечении режима чрезвычайного положения, военного положения, правового режима контртеррористической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операции;участие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территориальной обороне Российской Федерации;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пограничным органам Федеральной службы безопасности в охране Государственной границы РФ;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9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6D54D1-DC20-46DF-8FA3-B76FCCCD8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3" y="94593"/>
            <a:ext cx="8825422" cy="6314753"/>
          </a:xfrm>
        </p:spPr>
      </p:pic>
    </p:spTree>
    <p:extLst>
      <p:ext uri="{BB962C8B-B14F-4D97-AF65-F5344CB8AC3E}">
        <p14:creationId xmlns:p14="http://schemas.microsoft.com/office/powerpoint/2010/main" val="277818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CE9F6F-127F-4BDC-93F6-46874C8B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5" y="661531"/>
            <a:ext cx="10536677" cy="5534937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за соблюдением законодательства РФ в области оборота оружия и в области частной охранной и частной детективной деятельности, а также за обеспечением безопасности объектов топливно-энергетического комплекса, за деятельностью подразделений охраны юридических лиц с особыми уставными задачами и подразделений ведомственной охраны;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особо важных и режимных объектов, объектов, подлежащих обязательной охране войсками национальной гвардии РФ, в соответствии с перечнем, утвержденным Правительством РФ, охрана имущества физических и юридических лиц по договорам;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 решению Президента Российской Федерации безопасности высших должностных лиц субъектов Российской Федерации (руководителей высших исполнительных органов государственной власти субъектов Российской Федерации) и иных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10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BA4BEF-73A5-48B6-91E9-5D4763FF8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9" y="0"/>
            <a:ext cx="8634959" cy="6737752"/>
          </a:xfrm>
        </p:spPr>
      </p:pic>
    </p:spTree>
    <p:extLst>
      <p:ext uri="{BB962C8B-B14F-4D97-AF65-F5344CB8AC3E}">
        <p14:creationId xmlns:p14="http://schemas.microsoft.com/office/powerpoint/2010/main" val="69044666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804</TotalTime>
  <Words>516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Roboto Condensed</vt:lpstr>
      <vt:lpstr>RosgvardPh</vt:lpstr>
      <vt:lpstr>Times New Roman</vt:lpstr>
      <vt:lpstr>Trebuchet MS</vt:lpstr>
      <vt:lpstr>Wingdings 3</vt:lpstr>
      <vt:lpstr>Аспект</vt:lpstr>
      <vt:lpstr>ДЕНЬ ВОЙСК НАЦИОНАЛЬНОЙ ГВАРДИИ РОССИЙСКОЙ ФЕДЕРАЦИИ </vt:lpstr>
      <vt:lpstr>Презентация PowerPoint</vt:lpstr>
      <vt:lpstr>Презентация PowerPoint</vt:lpstr>
      <vt:lpstr>ВОЙСКА НАЦИОНАЛЬНОЙ ГВАРДИИ РОССИЙСКОЙ ФЕДЕРАЦИИ (C 2016 Г. ПО НАСТОЯЩЕЕ ВРЕМЯ) </vt:lpstr>
      <vt:lpstr>Презентация PowerPoint</vt:lpstr>
      <vt:lpstr>ЗАДАЧИ ВОЙСК НАЦИОНАЛЬНОЙ ГВАРДИИ РОССИЙСКОЙ ФЕДЕРАЦИИ </vt:lpstr>
      <vt:lpstr>Презентация PowerPoint</vt:lpstr>
      <vt:lpstr>Презентация PowerPoint</vt:lpstr>
      <vt:lpstr>Презентация PowerPoint</vt:lpstr>
      <vt:lpstr>ВОЙСКА НАЦИОНАЛЬНОЙ ГВАРДИИ В ЦЕЛЯХ ВЫПОЛНЕНИЯ ВОЗЛОЖЕННЫХ НА НИХ ЗАДАЧ ОСУЩЕСТВЛЯЮТ СЛЕДУЮЩИЕ ПОЛНОМОЧИЯ: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ВОЙСК НАЦИОНАЛЬНОЙ ГВАРДИИ РОССИЙСКОЙ ФЕДЕРАЦИИ</dc:title>
  <dc:creator>XE</dc:creator>
  <cp:lastModifiedBy>Лященко</cp:lastModifiedBy>
  <cp:revision>37</cp:revision>
  <dcterms:created xsi:type="dcterms:W3CDTF">2024-03-26T12:51:31Z</dcterms:created>
  <dcterms:modified xsi:type="dcterms:W3CDTF">2026-03-05T07:16:26Z</dcterms:modified>
</cp:coreProperties>
</file>