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1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8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45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82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273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42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88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52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93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7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3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8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8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5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8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5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7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1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2796" y="4967421"/>
            <a:ext cx="11411712" cy="1487424"/>
          </a:xfrm>
          <a:prstGeom prst="rect">
            <a:avLst/>
          </a:prstGeom>
          <a:solidFill>
            <a:srgbClr val="3A9BFC"/>
          </a:solidFill>
        </p:spPr>
        <p:txBody>
          <a:bodyPr wrap="none" lIns="0" tIns="0" rIns="0" bIns="0">
            <a:noAutofit/>
          </a:bodyPr>
          <a:lstStyle/>
          <a:p>
            <a:pPr indent="0">
              <a:spcBef>
                <a:spcPts val="11340"/>
              </a:spcBef>
            </a:pPr>
            <a:r>
              <a:rPr lang="ru" sz="10275" b="1" dirty="0">
                <a:solidFill>
                  <a:srgbClr val="FFFFFF"/>
                </a:solidFill>
                <a:latin typeface="Arial"/>
              </a:rPr>
              <a:t>РУССКАЯ ВЕСНА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F2DCF-80B7-36C2-2B3E-50EEE8C6356F}"/>
              </a:ext>
            </a:extLst>
          </p:cNvPr>
          <p:cNvSpPr txBox="1"/>
          <p:nvPr/>
        </p:nvSpPr>
        <p:spPr>
          <a:xfrm>
            <a:off x="2151529" y="2302433"/>
            <a:ext cx="107610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марта - День Общекрымского референдума 2014 года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9058D5-6979-60EF-79A2-AFE50D3D6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88" y="-25506"/>
            <a:ext cx="2177583" cy="1594514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3ADB40ED-1966-1BF9-5019-98C9C2A11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972" y="283775"/>
            <a:ext cx="96818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«Региональный центр по подготовке к военной службе и военно-патриотическому воспитанию»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872" y="475488"/>
            <a:ext cx="12246864" cy="4325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872" y="4974336"/>
            <a:ext cx="12246864" cy="457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4736" y="838200"/>
            <a:ext cx="4517136" cy="1655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4400" dirty="0">
                <a:solidFill>
                  <a:srgbClr val="FF0000"/>
                </a:solidFill>
                <a:latin typeface="Arial Narrow"/>
              </a:rPr>
              <a:t>Ноябрь 2013 года </a:t>
            </a:r>
            <a:r>
              <a:rPr lang="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Украине усиливается политический кризис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399" y="5407151"/>
            <a:ext cx="4245863" cy="258040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4400" dirty="0">
                <a:solidFill>
                  <a:srgbClr val="FF0000"/>
                </a:solidFill>
                <a:latin typeface="Arial Narrow"/>
              </a:rPr>
              <a:t>Январь 2014 года </a:t>
            </a:r>
            <a:r>
              <a:rPr lang="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Крымчане начинают формировать отряды самообороны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1" y="789432"/>
            <a:ext cx="7780468" cy="4291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52" y="5151120"/>
            <a:ext cx="12505944" cy="39898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5488" y="789432"/>
            <a:ext cx="8668512" cy="370188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4400" dirty="0">
                <a:solidFill>
                  <a:srgbClr val="FF0000"/>
                </a:solidFill>
                <a:latin typeface="Arial Narrow"/>
              </a:rPr>
              <a:t>Февраль 2014 года</a:t>
            </a:r>
          </a:p>
          <a:p>
            <a:pPr indent="0">
              <a:spcAft>
                <a:spcPts val="840"/>
              </a:spcAft>
            </a:pPr>
            <a:r>
              <a:rPr lang="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Киеве происходит государственный переворот, насильственный захват власти.</a:t>
            </a:r>
          </a:p>
          <a:p>
            <a:pPr indent="0">
              <a:lnSpc>
                <a:spcPct val="105000"/>
              </a:lnSpc>
            </a:pPr>
            <a:r>
              <a:rPr lang="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Украины отменяют закон, разрешающий официальное использование русского языка на территории Украины.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304" y="5151120"/>
            <a:ext cx="4582578" cy="29574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Бессрочная акция протеста с требованием отделить Крым от Украины.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65" y="2275332"/>
            <a:ext cx="13877365" cy="5736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201706"/>
            <a:ext cx="13877365" cy="11064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140"/>
              </a:spcAft>
            </a:pPr>
            <a:r>
              <a:rPr lang="ru" sz="4400" dirty="0">
                <a:solidFill>
                  <a:srgbClr val="FF0000"/>
                </a:solidFill>
                <a:latin typeface="Arial Narrow"/>
              </a:rPr>
              <a:t>11 марта 2014 года</a:t>
            </a:r>
          </a:p>
          <a:p>
            <a:pPr indent="0"/>
            <a:r>
              <a:rPr lang="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Подписана Декларация о независимости Автономной Республики Крым и города Севастополя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51" y="4853671"/>
            <a:ext cx="3849624" cy="4989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210" y="4856719"/>
            <a:ext cx="4076432" cy="4986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3840" y="2466013"/>
            <a:ext cx="13161802" cy="1652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/>
            <a:r>
              <a:rPr lang="ru" sz="4400" dirty="0">
                <a:solidFill>
                  <a:srgbClr val="FF0000"/>
                </a:solidFill>
                <a:latin typeface="Arial Narrow"/>
              </a:rPr>
              <a:t>16 марта 2014 года</a:t>
            </a:r>
          </a:p>
          <a:p>
            <a:pPr indent="0" algn="just">
              <a:lnSpc>
                <a:spcPct val="105000"/>
              </a:lnSpc>
            </a:pPr>
            <a:r>
              <a:rPr lang="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Общекрымский референдум. По результатам голосования 96,77% граждан в Республике Крым и 95,6% в Севастополе высказались за воссоединение с Россией.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9AB89-9470-E557-3EF8-1BBF2FBB3541}"/>
              </a:ext>
            </a:extLst>
          </p:cNvPr>
          <p:cNvSpPr txBox="1"/>
          <p:nvPr/>
        </p:nvSpPr>
        <p:spPr>
          <a:xfrm>
            <a:off x="553840" y="157689"/>
            <a:ext cx="132602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ВР АРК «О проведении общекрымского референдума от 6 марта 2014 года № 1702-6/14 назначить на 16 марта 2014 года общекрымский референдум (включая г. Севастополь).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04DF1A-26B9-EFFA-DACF-FA1879DD2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49" y="4853671"/>
            <a:ext cx="5251524" cy="50844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44" y="466344"/>
            <a:ext cx="5337048" cy="2865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5152" y="417576"/>
            <a:ext cx="5346192" cy="2913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696" y="3617976"/>
            <a:ext cx="5343144" cy="2843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5152" y="3617976"/>
            <a:ext cx="5416296" cy="2843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696" y="6702552"/>
            <a:ext cx="5321808" cy="2862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5632" y="6702552"/>
            <a:ext cx="5364480" cy="28620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6176" y="466344"/>
            <a:ext cx="5852160" cy="81655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2030"/>
              </a:spcAft>
            </a:pPr>
            <a:r>
              <a:rPr lang="ru" sz="4400" dirty="0">
                <a:solidFill>
                  <a:srgbClr val="FF0000"/>
                </a:solidFill>
                <a:latin typeface="Arial Narrow"/>
              </a:rPr>
              <a:t>17 марта 2014 года </a:t>
            </a:r>
            <a:r>
              <a:rPr lang="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 В. В. Путин подписывает Указ о признании Республики Крым суверенным и независимым государством.</a:t>
            </a:r>
          </a:p>
          <a:p>
            <a:pPr indent="0">
              <a:spcAft>
                <a:spcPts val="2030"/>
              </a:spcAft>
            </a:pPr>
            <a:endParaRPr lang="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8900">
              <a:spcAft>
                <a:spcPts val="140"/>
              </a:spcAft>
            </a:pPr>
            <a:r>
              <a:rPr lang="ru" sz="4400" dirty="0">
                <a:solidFill>
                  <a:srgbClr val="FF0000"/>
                </a:solidFill>
                <a:latin typeface="Arial Narrow"/>
              </a:rPr>
              <a:t>18 марта 2014 года</a:t>
            </a:r>
          </a:p>
          <a:p>
            <a:pPr indent="0">
              <a:lnSpc>
                <a:spcPct val="105000"/>
              </a:lnSpc>
            </a:pPr>
            <a:r>
              <a:rPr lang="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подписывается договор о принятии Республики Крым и города Севастополя в состав Российской Федерации.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76" y="114211"/>
            <a:ext cx="11055096" cy="7114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592" y="7357872"/>
            <a:ext cx="13412455" cy="16550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140"/>
              </a:spcAft>
            </a:pPr>
            <a:r>
              <a:rPr lang="ru" sz="4400" dirty="0">
                <a:solidFill>
                  <a:srgbClr val="FF0000"/>
                </a:solidFill>
                <a:latin typeface="Arial Narrow"/>
              </a:rPr>
              <a:t>21 марта 2014 года        </a:t>
            </a:r>
            <a:r>
              <a:rPr lang="ru" sz="4400" dirty="0">
                <a:solidFill>
                  <a:srgbClr val="663E32"/>
                </a:solidFill>
                <a:latin typeface="Arial Narrow"/>
              </a:rPr>
              <a:t>“</a:t>
            </a:r>
          </a:p>
          <a:p>
            <a:pPr indent="0">
              <a:lnSpc>
                <a:spcPct val="105000"/>
              </a:lnSpc>
            </a:pPr>
            <a:r>
              <a:rPr lang="ru" sz="3600" dirty="0">
                <a:latin typeface="Arial Narrow"/>
              </a:rPr>
              <a:t>Подписан закон о ратификации договора, а также закон о принятии Республики Крым и Севастополя в состав Российской Федерации в качестве субъектов Федерации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632" y="5991472"/>
            <a:ext cx="11411712" cy="1487424"/>
          </a:xfrm>
          <a:prstGeom prst="rect">
            <a:avLst/>
          </a:prstGeom>
          <a:solidFill>
            <a:srgbClr val="3A9BFC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0275" b="1" dirty="0">
                <a:solidFill>
                  <a:srgbClr val="FFFFFF"/>
                </a:solidFill>
                <a:latin typeface="Arial"/>
              </a:rPr>
              <a:t>РУССКАЯ ВЕСНА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9ADC814-35AA-8C78-CA9C-78D36437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66" y="1869141"/>
            <a:ext cx="12895002" cy="1981200"/>
          </a:xfrm>
        </p:spPr>
        <p:txBody>
          <a:bodyPr>
            <a:normAutofit/>
          </a:bodyPr>
          <a:lstStyle/>
          <a:p>
            <a:pPr algn="ctr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361</TotalTime>
  <Words>230</Words>
  <Application>Microsoft Office PowerPoint</Application>
  <PresentationFormat>Произвольный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Русская весна</dc:title>
  <dc:subject/>
  <dc:creator>Лященко</dc:creator>
  <cp:keywords/>
  <cp:lastModifiedBy>Лященко</cp:lastModifiedBy>
  <cp:revision>13</cp:revision>
  <dcterms:modified xsi:type="dcterms:W3CDTF">2026-02-06T13:05:53Z</dcterms:modified>
</cp:coreProperties>
</file>