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87" r:id="rId2"/>
    <p:sldId id="295" r:id="rId3"/>
    <p:sldId id="290" r:id="rId4"/>
    <p:sldId id="297" r:id="rId5"/>
    <p:sldId id="293" r:id="rId6"/>
    <p:sldId id="296" r:id="rId7"/>
    <p:sldId id="294" r:id="rId8"/>
    <p:sldId id="288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2AFE-9855-4F5F-B05E-1173037E8903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2565B-7443-4FA2-8EA6-232A447E2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33505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9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49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4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60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57785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5901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8893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3864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2775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9831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9959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9989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1814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121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6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D3D118-C6D9-7A46-160E-2B8FB6F21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DC6151-B8D2-A745-B9C0-7C6EF8CC1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1308477" cy="1075362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2ADBCE10-BBD4-6A67-3EF1-371BA9E0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2" y="692696"/>
            <a:ext cx="75796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 </a:t>
            </a:r>
          </a:p>
        </p:txBody>
      </p:sp>
    </p:spTree>
  </p:cSld>
  <p:clrMapOvr>
    <a:masterClrMapping/>
  </p:clrMapOvr>
  <p:transition spd="med" advClick="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BFA714-846B-D3B4-005F-83FF25B4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9780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4A65DD-D3C1-F2C2-8A47-E5700231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884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F0C05D-FEB7-5E4F-D866-2B567FC2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7096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396450-8DBF-FD90-ED9D-E653C6932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398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DB9D67-E307-02E3-EADB-4C55CFDCA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736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EBF6EF-9E7F-57C8-B51F-CD62F864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1808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98884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</a:p>
        </p:txBody>
      </p:sp>
    </p:spTree>
  </p:cSld>
  <p:clrMapOvr>
    <a:masterClrMapping/>
  </p:clrMapOvr>
  <p:transition spd="med" advClick="0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26ac883daf619b40f69af73dcc81fbd1a47ef8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1567</TotalTime>
  <Words>26</Words>
  <Application>Microsoft Office PowerPoint</Application>
  <PresentationFormat>Экран (4:3)</PresentationFormat>
  <Paragraphs>3</Paragraphs>
  <Slides>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Королевские Corp</dc:creator>
  <cp:lastModifiedBy>Лященко</cp:lastModifiedBy>
  <cp:revision>132</cp:revision>
  <dcterms:created xsi:type="dcterms:W3CDTF">2013-11-22T05:45:12Z</dcterms:created>
  <dcterms:modified xsi:type="dcterms:W3CDTF">2026-02-16T08:00:25Z</dcterms:modified>
  <cp:contentStatus/>
</cp:coreProperties>
</file>