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8" d="100"/>
          <a:sy n="108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пн 09.02.26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35" y="1818961"/>
            <a:ext cx="7772400" cy="1857388"/>
          </a:xfrm>
        </p:spPr>
        <p:txBody>
          <a:bodyPr>
            <a:normAutofit/>
          </a:bodyPr>
          <a:lstStyle/>
          <a:p>
            <a:r>
              <a:rPr lang="ru-RU" sz="6600" b="1" i="1" dirty="0"/>
              <a:t>23 ФЕВРАЛЯ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397" y="2996952"/>
            <a:ext cx="7286676" cy="214314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</a:rPr>
              <a:t>ДЕНЬ</a:t>
            </a:r>
          </a:p>
          <a:p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</a:rPr>
              <a:t>ЗАЩИТНИКА ОТЕЧЕСТВА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1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2118D3-3D33-DE43-E3CF-C7058094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94" y="-41930"/>
            <a:ext cx="1652159" cy="1152244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29E808AF-05AD-BEE8-1E37-2D14C25B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61903"/>
            <a:ext cx="5686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</a:t>
            </a: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715" y="548680"/>
            <a:ext cx="4614866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>
                <a:solidFill>
                  <a:srgbClr val="C00000"/>
                </a:solidFill>
              </a:rPr>
              <a:t>    </a:t>
            </a:r>
            <a:r>
              <a:rPr lang="ru-RU" b="1" i="1">
                <a:solidFill>
                  <a:srgbClr val="C00000"/>
                </a:solidFill>
              </a:rPr>
              <a:t>Этот </a:t>
            </a:r>
            <a:r>
              <a:rPr lang="ru-RU" b="1" i="1" dirty="0">
                <a:solidFill>
                  <a:srgbClr val="C00000"/>
                </a:solidFill>
              </a:rPr>
              <a:t>праздник  олицетворяет собой все то, что женщины ценят в мужчинах: мужество, силу, заботу и ответственность.</a:t>
            </a:r>
          </a:p>
          <a:p>
            <a:endParaRPr lang="ru-RU" sz="3200" dirty="0"/>
          </a:p>
        </p:txBody>
      </p:sp>
      <p:pic>
        <p:nvPicPr>
          <p:cNvPr id="8194" name="Picture 2" descr="C:\Users\rekom\Desktop\Внеклассные мероприятия\23 февраля\23 февраля-фото\artleo_com-6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2581" y="1532680"/>
            <a:ext cx="3426869" cy="1926673"/>
          </a:xfrm>
          <a:prstGeom prst="rect">
            <a:avLst/>
          </a:prstGeom>
          <a:noFill/>
        </p:spPr>
      </p:pic>
      <p:pic>
        <p:nvPicPr>
          <p:cNvPr id="1026" name="Picture 2" descr="C:\Users\rekom\Desktop\Внеклассные мероприятия\23 февраля\23 февраля-фото\desktopwallpapers_org_ua-6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3240" y="3561564"/>
            <a:ext cx="3426210" cy="17297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1962" y="548680"/>
            <a:ext cx="4038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День защитника Отечества - праздник прежде всего военных. Но вместе с тем это праздник и всех мужчин, тех, кто в любую минуту готов стать в строй, чтобы с оружием в руках защитить своих любимых, своих близких и свою Родину. А так как защита слабых во все времена была занятием для настоящих мужчин, то День защитника Отечества давно и прочно ассоциируется в нашем сознании именно как мужской праздник.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81FDDD5-0BB0-4C2A-AE84-FD5BB6E375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82800"/>
            <a:ext cx="4038600" cy="2692400"/>
          </a:xfrm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1962" y="476672"/>
            <a:ext cx="4038600" cy="54118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Этот праздник, с момента появления в нашем календаре, остается неизменным по своему содержанию и уровню всенародной любви к нему, но одновременно День защитника Отечества имеет еще и очень интересную историю. Достаточно сказать, что за время своего существования он несколько раз переименовывался и возник при достаточно интересных обстоятельствах.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artleo_com-13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472290"/>
            <a:ext cx="3857652" cy="2168871"/>
          </a:xfrm>
          <a:prstGeom prst="rect">
            <a:avLst/>
          </a:prstGeom>
          <a:noFill/>
        </p:spPr>
      </p:pic>
      <p:pic>
        <p:nvPicPr>
          <p:cNvPr id="3075" name="Picture 3" descr="C:\Users\rekom\Desktop\Внеклассные мероприятия\23 февраля\23 февраля-фото\anypics_ru-32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2714644" cy="152624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423" y="499781"/>
            <a:ext cx="4038600" cy="548324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Как назывался праздник всех мужчин в разные годы нашей истории: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1919 -1946 День Рабоче-Крестьянской Красной армии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1946-1992 (по 7 мая) День Советской армии и Военно-Морского флота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1993 – 1994 День Российской армии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1995 – 2012  День защитника отечества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С 2002 – День защитника Отечества праздничный выходной  день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anypics_ru-34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3500462" cy="1968049"/>
          </a:xfrm>
          <a:prstGeom prst="rect">
            <a:avLst/>
          </a:prstGeom>
          <a:noFill/>
        </p:spPr>
      </p:pic>
      <p:pic>
        <p:nvPicPr>
          <p:cNvPr id="4099" name="Picture 3" descr="C:\Users\rekom\Desktop\Внеклассные мероприятия\23 февраля\23 февраля-фото\fonstola_ru-54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3016"/>
            <a:ext cx="3429024" cy="19282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8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Мы славим тех, кто не плакал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От боли своей,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Но слез не скрывал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На могилах друзей,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Тех, кто мужчиной был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Не на словах,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Труса не праздновал,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Сидя в кустах,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Тех лучших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Сынов человечества,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Тех, кто на страже Отечества! </a:t>
            </a:r>
          </a:p>
        </p:txBody>
      </p:sp>
      <p:pic>
        <p:nvPicPr>
          <p:cNvPr id="1026" name="Picture 2" descr="C:\Users\rekom\Desktop\Внеклассные мероприятия\23 февраля\23 февраля-фото\1366x768_488217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928802"/>
            <a:ext cx="4596031" cy="2699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kom\Desktop\Внеклассные мероприятия\23 февраля\23 февраля-фото\fonstola.ru-94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72816"/>
            <a:ext cx="792088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0524" y="517523"/>
            <a:ext cx="4038600" cy="505461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Февраль - самый суровый месяц года! Может быть, именно поэтому самый большой и суровый мужской праздник появился в феврале?! Охраняя нашу Родину, вы охраняете нас - всех тех, кто нуждается в вашей силе и поддержке.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Поздравляем вас - солдаты нашего счастья и безопасности! 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Мы любим вас</a:t>
            </a:r>
            <a:r>
              <a:rPr lang="ru-RU" dirty="0"/>
              <a:t>! </a:t>
            </a:r>
          </a:p>
        </p:txBody>
      </p:sp>
      <p:pic>
        <p:nvPicPr>
          <p:cNvPr id="1026" name="Picture 2" descr="C:\Users\rekom\Desktop\Картинки-фото\ПРАЗДНИКИ\46257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285860"/>
            <a:ext cx="4252914" cy="418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080804"/>
      </p:ext>
    </p:extLst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900486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      День защитника Отечества. Сегодня это праздник всех тех, кто защищал, защищает и готов защищать Отечество. </a:t>
            </a:r>
          </a:p>
          <a:p>
            <a:pPr>
              <a:buNone/>
            </a:pPr>
            <a:r>
              <a:rPr lang="ru-RU" sz="2800" b="1" i="1" dirty="0"/>
              <a:t>       </a:t>
            </a:r>
            <a:r>
              <a:rPr lang="ru-RU" sz="2800" b="1" i="1" dirty="0">
                <a:solidFill>
                  <a:srgbClr val="C00000"/>
                </a:solidFill>
              </a:rPr>
              <a:t>Стоим мы на посту, повзводно и поротно, </a:t>
            </a:r>
          </a:p>
          <a:p>
            <a:pPr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Бессмертны, как огонь, спокойны, как гранит.</a:t>
            </a:r>
          </a:p>
          <a:p>
            <a:pPr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Мы — армия страны, мы — армия народа, </a:t>
            </a:r>
          </a:p>
          <a:p>
            <a:pPr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      Великий подвиг наш история хранит. 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6456AC2-0E9E-4AF9-9397-FB2DB7C097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30" y="2276872"/>
            <a:ext cx="4038600" cy="2692400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6342" y="476672"/>
            <a:ext cx="4038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День защитника Отечества… 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</a:t>
            </a: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Б. Ельциным 13 марта</a:t>
            </a:r>
          </a:p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                           1995 года.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CE20FD7-3B29-4BE0-98BA-31F0E11ED2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58" y="1700808"/>
            <a:ext cx="3032684" cy="194421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14EC8B-A77F-4029-BC55-EC11618EC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8" y="3789040"/>
            <a:ext cx="3002634" cy="172819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476672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>
                <a:solidFill>
                  <a:srgbClr val="C00000"/>
                </a:solidFill>
              </a:rPr>
              <a:t>    23 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31B4A1-BEEC-49F7-A8C8-4FE862B14F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528392" cy="2352261"/>
          </a:xfr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80683"/>
            <a:ext cx="453650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b="1" i="1" dirty="0">
                <a:solidFill>
                  <a:srgbClr val="C00000"/>
                </a:solidFill>
              </a:rPr>
              <a:t>В 1922 году эта дата была     официально объявлена Днем Красной Армии. </a:t>
            </a:r>
          </a:p>
          <a:p>
            <a:pPr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     С 1946 года праздник стал называться Днем Советской Армии и Военно-Морского Флота. Позднее 23 февраля ежегодно отмечался в СССР как всенародный праздник — День Советской Армии и Военно-Морского Флота.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0C5D61-A94C-47FC-9460-F873831AA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67009"/>
            <a:ext cx="3485971" cy="2323981"/>
          </a:xfrm>
        </p:spPr>
      </p:pic>
    </p:spTree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</a:rPr>
              <a:t>     </a:t>
            </a:r>
            <a:r>
              <a:rPr lang="ru-RU" b="1" i="1" dirty="0">
                <a:solidFill>
                  <a:srgbClr val="C00000"/>
                </a:solidFill>
              </a:rPr>
              <a:t>После распада Советского Союза дата была переименована в День защитника Отечества. Для некоторых людей праздник 23 февраля остался днем мужчин, которые служат в армии или в каких-либо силовых структурах.</a:t>
            </a:r>
          </a:p>
          <a:p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5EFA58-A115-4E21-AD35-C370E7D32C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15" y="2132856"/>
            <a:ext cx="3888432" cy="2592288"/>
          </a:xfr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9146" y="548680"/>
            <a:ext cx="4038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b="1" i="1" dirty="0">
                <a:solidFill>
                  <a:srgbClr val="C00000"/>
                </a:solidFill>
              </a:rPr>
              <a:t>Тем не менее, большинство граждан России и стран бывшего СССР склонны рассматривать День защитника Отечества не столько, как годовщину победы или День Рождения Красной Армии, сколько, как День настоящих мужчин, Защитников,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6147" name="Picture 3" descr="C:\Users\rekom\Desktop\Внеклассные мероприятия\23 февраля\23 февраля-фото\look_com_ua-88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571876"/>
            <a:ext cx="3071834" cy="1727395"/>
          </a:xfrm>
          <a:prstGeom prst="rect">
            <a:avLst/>
          </a:prstGeom>
          <a:noFill/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B6A6B905-48E1-4C22-B675-8AA1FDC46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87" y="1750312"/>
            <a:ext cx="2518032" cy="1678688"/>
          </a:xfrm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  </a:t>
            </a:r>
            <a:r>
              <a:rPr lang="ru-RU" b="1" i="1" dirty="0">
                <a:solidFill>
                  <a:srgbClr val="C00000"/>
                </a:solidFill>
              </a:rPr>
              <a:t>Среди традиций праздника, сохранившихся и сегодня в бывших советских республиках, — чествование ветеранов, возложение цветов к памятным местам, проведение праздничных концертов и мероприятий, организация салютов во многих городах. 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9793B-28AD-4AA1-AD94-7CE90DC7DD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3420257" cy="2280171"/>
          </a:xfrm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399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Левиза</cp:lastModifiedBy>
  <cp:revision>32</cp:revision>
  <dcterms:created xsi:type="dcterms:W3CDTF">2013-01-28T18:58:54Z</dcterms:created>
  <dcterms:modified xsi:type="dcterms:W3CDTF">2026-02-09T07:29:15Z</dcterms:modified>
</cp:coreProperties>
</file>