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87" r:id="rId2"/>
    <p:sldId id="289" r:id="rId3"/>
    <p:sldId id="290" r:id="rId4"/>
    <p:sldId id="291" r:id="rId5"/>
    <p:sldId id="292" r:id="rId6"/>
    <p:sldId id="293" r:id="rId7"/>
    <p:sldId id="294" r:id="rId8"/>
    <p:sldId id="288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5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12AFE-9855-4F5F-B05E-1173037E8903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2565B-7443-4FA2-8EA6-232A447E2A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86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BD3D118-C6D9-7A46-160E-2B8FB6F21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7FDC6151-B8D2-A745-B9C0-7C6EF8CC1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6" y="60689"/>
            <a:ext cx="1308477" cy="1075362"/>
          </a:xfrm>
          <a:prstGeom prst="rect">
            <a:avLst/>
          </a:prstGeom>
        </p:spPr>
      </p:pic>
      <p:sp>
        <p:nvSpPr>
          <p:cNvPr id="15" name="TextBox 2">
            <a:extLst>
              <a:ext uri="{FF2B5EF4-FFF2-40B4-BE49-F238E27FC236}">
                <a16:creationId xmlns:a16="http://schemas.microsoft.com/office/drawing/2014/main" id="{2ADBCE10-BBD4-6A67-3EF1-371BA9E0B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8370"/>
            <a:ext cx="757961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Государственное бюджетное образовательное учреждение дополнительного образования Республики Крым «Региональный центр по подготовке к военной службе и военно-патриотическому воспитанию»</a:t>
            </a:r>
          </a:p>
        </p:txBody>
      </p:sp>
    </p:spTree>
  </p:cSld>
  <p:clrMapOvr>
    <a:masterClrMapping/>
  </p:clrMapOvr>
  <p:transition spd="med" advClick="0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72AE21-B8D6-31FB-6C6A-88962ED33E8E}"/>
              </a:ext>
            </a:extLst>
          </p:cNvPr>
          <p:cNvSpPr txBox="1"/>
          <p:nvPr/>
        </p:nvSpPr>
        <p:spPr>
          <a:xfrm>
            <a:off x="791580" y="1700808"/>
            <a:ext cx="7560840" cy="19389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февраля отмечается новая памятная дата Республики Крым – День защитника Республики Крым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Она утверждена Государственным Советом Республики Крым в 2022 году (Закон РК от 25 февраля 2022 г. № 260-ЗРК/2022).</a:t>
            </a:r>
          </a:p>
        </p:txBody>
      </p:sp>
    </p:spTree>
    <p:extLst>
      <p:ext uri="{BB962C8B-B14F-4D97-AF65-F5344CB8AC3E}">
        <p14:creationId xmlns:p14="http://schemas.microsoft.com/office/powerpoint/2010/main" val="1699636027"/>
      </p:ext>
    </p:extLst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B4A65DD-D3C1-F2C2-8A47-E5700231D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608849"/>
      </p:ext>
    </p:extLst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E452F8-C74C-0F0E-0C0A-8BF468503A32}"/>
              </a:ext>
            </a:extLst>
          </p:cNvPr>
          <p:cNvSpPr txBox="1"/>
          <p:nvPr/>
        </p:nvSpPr>
        <p:spPr>
          <a:xfrm>
            <a:off x="683568" y="891980"/>
            <a:ext cx="7920880" cy="37856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февраля 2014 года тысячи жителей полуострова вышли на митинг, чтобы отстоять будущее республики, требуя выхода полуострова из состава Украины.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стен Верховного Совета АРК состоялся многотысячный митинг против государственного переворота на Украине и за единство с Россией. Под стенами парламента произошло столкновение с проукраинскими радикалами, в ходе которого двое людей погибли и 30 получили ранения разной степени тяжести. 16 марта 2014 года по результатам референдума Крым стал частью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385813172"/>
      </p:ext>
    </p:extLst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2EA97BE-1D3E-A8A1-1FE2-5DC43BA123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519691"/>
      </p:ext>
    </p:extLst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A396450-8DBF-FD90-ED9D-E653C69328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903980"/>
      </p:ext>
    </p:extLst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7EBF6EF-9E7F-57C8-B51F-CD62F86439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611808"/>
      </p:ext>
    </p:extLst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988840"/>
            <a:ext cx="66967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Благодарим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 внимание!</a:t>
            </a:r>
          </a:p>
        </p:txBody>
      </p:sp>
    </p:spTree>
  </p:cSld>
  <p:clrMapOvr>
    <a:masterClrMapping/>
  </p:clrMapOvr>
  <p:transition spd="med" advClick="0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26ac883daf619b40f69af73dcc81fbd1a47ef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642</TotalTime>
  <Words>140</Words>
  <Application>Microsoft Office PowerPoint</Application>
  <PresentationFormat>Экран (4:3)</PresentationFormat>
  <Paragraphs>7</Paragraphs>
  <Slides>8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Calibri</vt:lpstr>
      <vt:lpstr>Times New Roman</vt:lpstr>
      <vt:lpstr>Verdana</vt:lpstr>
      <vt:lpstr>Wingdings 2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Королевские Corp</dc:creator>
  <cp:lastModifiedBy>Лященко</cp:lastModifiedBy>
  <cp:revision>122</cp:revision>
  <dcterms:created xsi:type="dcterms:W3CDTF">2013-11-22T05:45:12Z</dcterms:created>
  <dcterms:modified xsi:type="dcterms:W3CDTF">2026-01-26T12:47:30Z</dcterms:modified>
  <cp:contentStatus/>
</cp:coreProperties>
</file>