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35" y="1818961"/>
            <a:ext cx="7772400" cy="1857388"/>
          </a:xfrm>
        </p:spPr>
        <p:txBody>
          <a:bodyPr>
            <a:normAutofit/>
          </a:bodyPr>
          <a:lstStyle/>
          <a:p>
            <a:r>
              <a:rPr lang="ru-RU" sz="6600" b="1" i="1" dirty="0">
                <a:solidFill>
                  <a:srgbClr val="C00000"/>
                </a:solidFill>
              </a:rPr>
              <a:t>23 ФЕВРАЛЯ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6397" y="2996952"/>
            <a:ext cx="7286676" cy="2143140"/>
          </a:xfrm>
        </p:spPr>
        <p:txBody>
          <a:bodyPr>
            <a:noAutofit/>
          </a:bodyPr>
          <a:lstStyle/>
          <a:p>
            <a:r>
              <a:rPr lang="ru-RU" sz="4800" b="1" i="1" dirty="0">
                <a:solidFill>
                  <a:srgbClr val="7030A0"/>
                </a:solidFill>
              </a:rPr>
              <a:t>ДЕНЬ</a:t>
            </a:r>
          </a:p>
          <a:p>
            <a:r>
              <a:rPr lang="ru-RU" sz="4800" b="1" i="1" dirty="0">
                <a:solidFill>
                  <a:srgbClr val="7030A0"/>
                </a:solidFill>
              </a:rPr>
              <a:t>ЗАЩИТНИКА ОТЕЧЕСТВА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357561"/>
            <a:ext cx="75724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214684"/>
            <a:ext cx="7572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2118D3-3D33-DE43-E3CF-C70580943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294" y="-41930"/>
            <a:ext cx="1652159" cy="1152244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29E808AF-05AD-BEE8-1E37-2D14C25B4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661903"/>
            <a:ext cx="5686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дополнительного образования Республики Крым «Региональный центр по подготовке к военной службе и военно-патриотическому воспитанию»</a:t>
            </a:r>
          </a:p>
        </p:txBody>
      </p:sp>
    </p:spTree>
    <p:extLst>
      <p:ext uri="{BB962C8B-B14F-4D97-AF65-F5344CB8AC3E}">
        <p14:creationId xmlns:p14="http://schemas.microsoft.com/office/powerpoint/2010/main" val="3321289401"/>
      </p:ext>
    </p:extLst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715" y="548680"/>
            <a:ext cx="4614866" cy="534036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i="1" dirty="0">
                <a:solidFill>
                  <a:srgbClr val="C00000"/>
                </a:solidFill>
              </a:rPr>
              <a:t>  </a:t>
            </a:r>
            <a:r>
              <a:rPr lang="ru-RU" b="1" i="1" dirty="0">
                <a:solidFill>
                  <a:srgbClr val="C00000"/>
                </a:solidFill>
              </a:rPr>
              <a:t>Этот праздник  олицетворяет собой все то, что женщины ценят в мужчинах: мужество, силу, заботу и ответственность.</a:t>
            </a:r>
          </a:p>
          <a:p>
            <a:endParaRPr lang="ru-RU" sz="3200" dirty="0"/>
          </a:p>
        </p:txBody>
      </p:sp>
      <p:pic>
        <p:nvPicPr>
          <p:cNvPr id="8194" name="Picture 2" descr="C:\Users\rekom\Desktop\Внеклассные мероприятия\23 февраля\23 февраля-фото\artleo_com-62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22581" y="1532680"/>
            <a:ext cx="3426869" cy="1926673"/>
          </a:xfrm>
          <a:prstGeom prst="rect">
            <a:avLst/>
          </a:prstGeom>
          <a:noFill/>
        </p:spPr>
      </p:pic>
      <p:pic>
        <p:nvPicPr>
          <p:cNvPr id="1026" name="Picture 2" descr="C:\Users\rekom\Desktop\Внеклассные мероприятия\23 февраля\23 февраля-фото\desktopwallpapers_org_ua-68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23240" y="3561564"/>
            <a:ext cx="3426210" cy="172971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1962" y="548680"/>
            <a:ext cx="4038600" cy="541180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>
                <a:solidFill>
                  <a:srgbClr val="C00000"/>
                </a:solidFill>
              </a:rPr>
              <a:t>     День защитника Отечества - праздник прежде всего военных. Но вместе с тем это праздник и всех мужчин, тех, кто в любую минуту готов стать в строй, чтобы с оружием в руках защитить своих любимых, своих близких и свою Родину. А так как защита слабых во все времена была занятием для настоящих мужчин, то День защитника Отечества давно и прочно ассоциируется в нашем сознании именно как мужской праздник.</a:t>
            </a:r>
          </a:p>
          <a:p>
            <a:endParaRPr lang="ru-RU" dirty="0"/>
          </a:p>
        </p:txBody>
      </p:sp>
      <p:pic>
        <p:nvPicPr>
          <p:cNvPr id="2050" name="Picture 2" descr="C:\Users\rekom\Desktop\Внеклассные мероприятия\23 февраля\23 февраля-фото\fonstola_ru-972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2165499"/>
            <a:ext cx="3929090" cy="220903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1962" y="476672"/>
            <a:ext cx="4038600" cy="5411807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Этот праздник, с момента появления в нашем календаре, остается неизменным по своему содержанию и уровню всенародной любви к нему, но одновременно День защитника Отечества имеет еще и очень интересную историю. Достаточно сказать, что за время своего существования он несколько раз переименовывался и возник при достаточно интересных обстоятельствах.</a:t>
            </a:r>
          </a:p>
          <a:p>
            <a:endParaRPr lang="ru-RU" dirty="0"/>
          </a:p>
        </p:txBody>
      </p:sp>
      <p:pic>
        <p:nvPicPr>
          <p:cNvPr id="3074" name="Picture 2" descr="C:\Users\rekom\Desktop\Внеклассные мероприятия\23 февраля\23 февраля-фото\artleo_com-133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1472290"/>
            <a:ext cx="3857652" cy="2168871"/>
          </a:xfrm>
          <a:prstGeom prst="rect">
            <a:avLst/>
          </a:prstGeom>
          <a:noFill/>
        </p:spPr>
      </p:pic>
      <p:pic>
        <p:nvPicPr>
          <p:cNvPr id="3075" name="Picture 3" descr="C:\Users\rekom\Desktop\Внеклассные мероприятия\23 февраля\23 февраля-фото\anypics_ru-323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3786190"/>
            <a:ext cx="2714644" cy="1526242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423" y="499781"/>
            <a:ext cx="4038600" cy="5483245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Как назывался праздник всех мужчин в разные годы нашей истории: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 1919 -1946 День Рабоче-Крестьянской Красной армии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 1946-1992 (по 7 мая) День Советской армии и Военно-Морского флота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 1993 – 1994 День Российской армии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 1995 – 2012  День защитника отечества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 С 2002 – День защитника Отечества праздничный выходной  день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4098" name="Picture 2" descr="C:\Users\rekom\Desktop\Внеклассные мероприятия\23 февраля\23 февраля-фото\anypics_ru-342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1500174"/>
            <a:ext cx="3500462" cy="1968049"/>
          </a:xfrm>
          <a:prstGeom prst="rect">
            <a:avLst/>
          </a:prstGeom>
          <a:noFill/>
        </p:spPr>
      </p:pic>
      <p:pic>
        <p:nvPicPr>
          <p:cNvPr id="4099" name="Picture 3" descr="C:\Users\rekom\Desktop\Внеклассные мероприятия\23 февраля\23 февраля-фото\fonstola_ru-543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3573016"/>
            <a:ext cx="3429024" cy="192825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95536" y="548680"/>
            <a:ext cx="4038600" cy="526893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>
                <a:solidFill>
                  <a:srgbClr val="C00000"/>
                </a:solidFill>
              </a:rPr>
              <a:t>     Мы славим тех, кто не плакал 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От боли своей, 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Но слез не скрывал 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На могилах друзей, 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Тех, кто мужчиной был 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Не на словах, 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Труса не праздновал, 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Сидя в кустах, 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Тех лучших 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Сынов человечества, 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Тех, кто на страже Отечества! </a:t>
            </a:r>
          </a:p>
        </p:txBody>
      </p:sp>
      <p:pic>
        <p:nvPicPr>
          <p:cNvPr id="1026" name="Picture 2" descr="C:\Users\rekom\Desktop\Внеклассные мероприятия\23 февраля\23 февраля-фото\1366x768_488217_[www_ArtFile_ru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58" y="1928802"/>
            <a:ext cx="4596031" cy="269923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ekom\Desktop\Внеклассные мероприятия\23 февраля\23 февраля-фото\fonstola.ru-943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772816"/>
            <a:ext cx="7920880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90524" y="517523"/>
            <a:ext cx="4038600" cy="5054617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Февраль - самый суровый месяц года! Может быть, именно поэтому самый большой и суровый мужской праздник появился в феврале?! Охраняя нашу Родину, вы охраняете нас - всех тех, кто нуждается в вашей силе и поддержке. 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Поздравляем вас - солдаты нашего счастья и безопасности! 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Мы любим вас</a:t>
            </a:r>
            <a:r>
              <a:rPr lang="ru-RU" dirty="0"/>
              <a:t>! </a:t>
            </a:r>
          </a:p>
        </p:txBody>
      </p:sp>
      <p:pic>
        <p:nvPicPr>
          <p:cNvPr id="1026" name="Picture 2" descr="C:\Users\rekom\Desktop\Картинки-фото\ПРАЗДНИКИ\462578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1285860"/>
            <a:ext cx="4252914" cy="4181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7080804"/>
      </p:ext>
    </p:extLst>
  </p:cSld>
  <p:clrMapOvr>
    <a:masterClrMapping/>
  </p:clrMapOvr>
  <p:transition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548680"/>
            <a:ext cx="3900486" cy="534036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800" b="1" i="1" dirty="0">
                <a:solidFill>
                  <a:srgbClr val="002060"/>
                </a:solidFill>
              </a:rPr>
              <a:t>      День защитника Отечества. Сегодня это праздник всех тех, кто защищал, защищает и готов защищать Отечество. </a:t>
            </a:r>
          </a:p>
          <a:p>
            <a:pPr>
              <a:buNone/>
            </a:pPr>
            <a:r>
              <a:rPr lang="ru-RU" sz="2800" b="1" i="1" dirty="0"/>
              <a:t>       </a:t>
            </a:r>
            <a:r>
              <a:rPr lang="ru-RU" sz="2800" b="1" i="1" dirty="0">
                <a:solidFill>
                  <a:srgbClr val="C00000"/>
                </a:solidFill>
              </a:rPr>
              <a:t>Стоим мы на посту, повзводно и поротно, </a:t>
            </a:r>
          </a:p>
          <a:p>
            <a:pPr>
              <a:buNone/>
            </a:pPr>
            <a:r>
              <a:rPr lang="ru-RU" sz="2800" b="1" i="1" dirty="0">
                <a:solidFill>
                  <a:srgbClr val="C00000"/>
                </a:solidFill>
              </a:rPr>
              <a:t>       Бессмертны, как огонь, спокойны, как гранит.</a:t>
            </a:r>
          </a:p>
          <a:p>
            <a:pPr>
              <a:buNone/>
            </a:pPr>
            <a:r>
              <a:rPr lang="ru-RU" sz="2800" b="1" i="1" dirty="0">
                <a:solidFill>
                  <a:srgbClr val="C00000"/>
                </a:solidFill>
              </a:rPr>
              <a:t>       Мы — армия страны, мы — армия народа, </a:t>
            </a:r>
          </a:p>
          <a:p>
            <a:pPr>
              <a:buNone/>
            </a:pPr>
            <a:r>
              <a:rPr lang="ru-RU" sz="2800" b="1" i="1" dirty="0">
                <a:solidFill>
                  <a:srgbClr val="C00000"/>
                </a:solidFill>
              </a:rPr>
              <a:t>       Великий подвиг наш история хранит. </a:t>
            </a:r>
          </a:p>
          <a:p>
            <a:endParaRPr lang="ru-RU" dirty="0"/>
          </a:p>
        </p:txBody>
      </p:sp>
      <p:pic>
        <p:nvPicPr>
          <p:cNvPr id="1026" name="Picture 2" descr="C:\Users\rekom\Desktop\Внеклассные мероприятия\23 февраля\23 февраля-фото\1366x768_791813_[www_ArtFile_ru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2357430"/>
            <a:ext cx="4038600" cy="227060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6342" y="476672"/>
            <a:ext cx="4038600" cy="548324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>
                <a:solidFill>
                  <a:srgbClr val="C00000"/>
                </a:solidFill>
              </a:rPr>
              <a:t>     День защитника Отечества… Эта дата была установлена Федеральным законом «О днях воинской славы и памятных датах России», принятым Государственной думой и подписанным президентом РФ</a:t>
            </a:r>
          </a:p>
          <a:p>
            <a:pPr>
              <a:buNone/>
            </a:pPr>
            <a:r>
              <a:rPr lang="ru-RU" b="1" i="1" dirty="0">
                <a:solidFill>
                  <a:srgbClr val="C00000"/>
                </a:solidFill>
              </a:rPr>
              <a:t>    Б. Ельциным 13 марта</a:t>
            </a:r>
          </a:p>
          <a:p>
            <a:pPr>
              <a:buNone/>
            </a:pPr>
            <a:r>
              <a:rPr lang="ru-RU" b="1" i="1" dirty="0">
                <a:solidFill>
                  <a:srgbClr val="C00000"/>
                </a:solidFill>
              </a:rPr>
              <a:t>                               1995 года.</a:t>
            </a:r>
          </a:p>
          <a:p>
            <a:endParaRPr lang="ru-RU" dirty="0"/>
          </a:p>
        </p:txBody>
      </p:sp>
      <p:pic>
        <p:nvPicPr>
          <p:cNvPr id="2051" name="Picture 3" descr="C:\Users\rekom\Desktop\Внеклассные мероприятия\23 февраля\23 февраля-фото\desktopwallpapers_org_ua-68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1571612"/>
            <a:ext cx="3643338" cy="1926672"/>
          </a:xfrm>
          <a:prstGeom prst="rect">
            <a:avLst/>
          </a:prstGeom>
          <a:noFill/>
        </p:spPr>
      </p:pic>
      <p:pic>
        <p:nvPicPr>
          <p:cNvPr id="2052" name="Picture 4" descr="C:\Users\rekom\Desktop\Внеклассные мероприятия\23 февраля\23 февраля-фото\539774-1366x7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547857"/>
            <a:ext cx="3643338" cy="204837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476672"/>
            <a:ext cx="4038600" cy="54118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>
                <a:solidFill>
                  <a:srgbClr val="C00000"/>
                </a:solidFill>
              </a:rPr>
              <a:t>    23 февраля 1918 года отряды Красной гвардии одержали свои первые победы под Псковом и Нарвой над регулярными войсками кайзеровской Германии. Вот эти первые победы и стали «днем рождения Красной Армии».</a:t>
            </a:r>
          </a:p>
          <a:p>
            <a:endParaRPr lang="ru-RU" dirty="0"/>
          </a:p>
        </p:txBody>
      </p:sp>
      <p:pic>
        <p:nvPicPr>
          <p:cNvPr id="3074" name="Picture 2" descr="C:\Users\rekom\Desktop\Внеклассные мероприятия\23 февраля\23 февраля-фото\untitled (6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285992"/>
            <a:ext cx="3710014" cy="227060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480683"/>
            <a:ext cx="4536504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 </a:t>
            </a:r>
            <a:r>
              <a:rPr lang="ru-RU" sz="2400" b="1" i="1" dirty="0">
                <a:solidFill>
                  <a:srgbClr val="C00000"/>
                </a:solidFill>
              </a:rPr>
              <a:t>В 1922 году эта дата была     официально объявлена Днем Красной Армии. </a:t>
            </a:r>
          </a:p>
          <a:p>
            <a:pPr>
              <a:buNone/>
            </a:pPr>
            <a:r>
              <a:rPr lang="ru-RU" sz="2400" b="1" i="1" dirty="0">
                <a:solidFill>
                  <a:srgbClr val="C00000"/>
                </a:solidFill>
              </a:rPr>
              <a:t>     С 1946 года праздник стал называться Днем Советской Армии и Военно-Морского Флота. Позднее 23 февраля ежегодно отмечался в СССР как всенародный праздник — День Советской Армии и Военно-Морского Флота.</a:t>
            </a:r>
          </a:p>
          <a:p>
            <a:endParaRPr lang="ru-RU" dirty="0"/>
          </a:p>
        </p:txBody>
      </p:sp>
      <p:pic>
        <p:nvPicPr>
          <p:cNvPr id="4098" name="Picture 2" descr="C:\Users\rekom\Desktop\Внеклассные мероприятия\23 февраля\23 февраля-фото\untitled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2204864"/>
            <a:ext cx="3570190" cy="2249199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476672"/>
            <a:ext cx="4038600" cy="54118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>
                <a:solidFill>
                  <a:srgbClr val="C00000"/>
                </a:solidFill>
              </a:rPr>
              <a:t>     </a:t>
            </a:r>
            <a:r>
              <a:rPr lang="ru-RU" b="1" i="1" dirty="0">
                <a:solidFill>
                  <a:srgbClr val="C00000"/>
                </a:solidFill>
              </a:rPr>
              <a:t>После распада Советского Союза дата была переименована в День защитника Отечества. Для некоторых людей праздник 23 февраля остался днем мужчин, которые служат в армии или в каких-либо силовых структурах.</a:t>
            </a:r>
          </a:p>
          <a:p>
            <a:endParaRPr lang="ru-RU" b="1" dirty="0"/>
          </a:p>
        </p:txBody>
      </p:sp>
      <p:pic>
        <p:nvPicPr>
          <p:cNvPr id="5123" name="Picture 3" descr="C:\Users\rekom\Desktop\Внеклассные мероприятия\23 февраля\23 февраля-фото\fonstola_ru-988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2016116"/>
            <a:ext cx="4149434" cy="233291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9146" y="548680"/>
            <a:ext cx="4038600" cy="534036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     </a:t>
            </a:r>
            <a:r>
              <a:rPr lang="ru-RU" b="1" i="1" dirty="0">
                <a:solidFill>
                  <a:srgbClr val="C00000"/>
                </a:solidFill>
              </a:rPr>
              <a:t>Тем не менее, большинство граждан России и стран бывшего СССР склонны рассматривать День защитника Отечества не столько, как годовщину победы или День Рождения Красной Армии, сколько, как День настоящих мужчин, Защитников, в самом широком смысле этого слова.</a:t>
            </a:r>
          </a:p>
          <a:p>
            <a:endParaRPr lang="ru-RU" dirty="0"/>
          </a:p>
        </p:txBody>
      </p:sp>
      <p:pic>
        <p:nvPicPr>
          <p:cNvPr id="6146" name="Picture 2" descr="C:\Users\rekom\Desktop\Внеклассные мероприятия\23 февраля\23 февраля-фото\fonstola_ru-953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1500174"/>
            <a:ext cx="3714776" cy="1943049"/>
          </a:xfrm>
          <a:prstGeom prst="rect">
            <a:avLst/>
          </a:prstGeom>
          <a:noFill/>
        </p:spPr>
      </p:pic>
      <p:pic>
        <p:nvPicPr>
          <p:cNvPr id="6147" name="Picture 3" descr="C:\Users\rekom\Desktop\Внеклассные мероприятия\23 февраля\23 февраля-фото\look_com_ua-88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3571876"/>
            <a:ext cx="3071834" cy="172739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71480"/>
            <a:ext cx="4038600" cy="555468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     </a:t>
            </a:r>
            <a:r>
              <a:rPr lang="ru-RU" b="1" i="1" dirty="0">
                <a:solidFill>
                  <a:srgbClr val="C00000"/>
                </a:solidFill>
              </a:rPr>
              <a:t>Среди традиций праздника, сохранившихся и сегодня в бывших советских республиках, — чествование ветеранов, возложение цветов к памятным местам, проведение праздничных концертов и мероприятий, организация салютов во многих городах. </a:t>
            </a:r>
            <a:br>
              <a:rPr lang="ru-RU" b="1" i="1" dirty="0">
                <a:solidFill>
                  <a:srgbClr val="C00000"/>
                </a:solidFill>
              </a:rPr>
            </a:b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rekom\Desktop\Внеклассные мероприятия\23 февраля\23 февраля-фото\desktopwallpapers_org_ua-68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2285992"/>
            <a:ext cx="3935120" cy="221242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638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23 ФЕВРАЛЯ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Лященко</cp:lastModifiedBy>
  <cp:revision>28</cp:revision>
  <dcterms:created xsi:type="dcterms:W3CDTF">2013-01-28T18:58:54Z</dcterms:created>
  <dcterms:modified xsi:type="dcterms:W3CDTF">2026-01-27T07:24:16Z</dcterms:modified>
</cp:coreProperties>
</file>