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9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6397" autoAdjust="0"/>
  </p:normalViewPr>
  <p:slideViewPr>
    <p:cSldViewPr snapToGrid="0">
      <p:cViewPr varScale="1">
        <p:scale>
          <a:sx n="42" d="100"/>
          <a:sy n="42" d="100"/>
        </p:scale>
        <p:origin x="60" y="4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958-77E4-4986-9DCE-5EB015B373FD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D560-F36C-4F59-9B2D-35203F411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5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74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2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9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0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7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56E54-DC4C-4A88-863F-EE0D7272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96CFE7-1C60-4100-BF9C-64F9F9D0A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7839C-06C9-47E4-B272-FA84096A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63CC4-F25F-4626-B158-7C024CD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8F003-0EB6-4CCF-907F-FD57624E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DAD48-6F71-4A9A-B19C-D0D9AAD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79BB41-D0F9-4F3F-BE03-B965A3DE2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AAFB6-F268-4BD7-825C-BBA4D16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5B8D2-6E71-4AC4-B8BE-388457A9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4FE45-77C6-4BD2-A536-ED33ADC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9B0971-1EAD-4AE7-8424-41C6CC0E2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54670-DD36-45FD-AF55-6BD1F90ED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F3189-2602-407D-9E0C-E23A3A19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EEE98-E8CE-4582-99A7-14F930DC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627B0-559A-4709-9405-34549510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9183A-1F9F-46E6-94FF-2CA76395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26DC7-E1B1-4485-8683-CE9BA1CE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24E41-92A9-4C75-B024-DAF48F8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5CF9-2372-4009-BC65-409EB197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3EE0D-BE74-41F5-B94A-EBB8B46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2F07-393A-4ABA-8ECF-F1E6D13E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5375A-021D-4E28-80D2-2B7F5FAA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005D8-34D4-4780-91E4-08DDEEA6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D1A34-B7CB-486F-A416-38F2EC2F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B175-D5A2-4FDE-BAA1-BEDC619B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49F9A-6E42-4E38-8622-856CDEFD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FFB9C-C4BC-4FC5-BA47-996C53FC7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A69BA-D938-4259-9F90-A56A28C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F33B9-359A-4048-BFCF-36B30416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59DE4-426D-47C2-B141-5D6401E2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902370-D88F-4581-ABBE-6730DF2D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5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76245-0A94-4F97-9C00-572DC536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D55C6-13EC-42DF-8607-AD66C754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13D00-76BC-4B59-8133-166E3FD1B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7C4DD-6A43-46D2-B645-97DFB1D2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97E92C-A257-4264-9178-C2C99B7D2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42F97-B2B7-4DE2-91F1-BF87589B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380D3-F4D8-4CE3-8CFA-D068F438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54C89-6F5A-48B6-944C-2C3571A9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1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9151A-F506-4FF7-84C0-2459C2B5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57B3EA-8F3F-48AA-90B5-69387E5C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EF566D-BD4F-4835-9D50-04F578BE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EC9D5A-A7DC-495A-8773-123F985F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0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1FFA05-B99E-4E36-B1A1-19000F2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9209C5-6C34-44A8-8309-D174D985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850D1-1D81-4F39-B39F-D2ED4FD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F179-9954-4BA8-B3F7-F5E474BA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8295A-A2F5-4766-9FA9-3EFB31F8C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C0F2F-F430-490A-889C-465B1F76B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EA1159-AECD-4744-9F3E-65F0D035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2CEE3-5403-48D5-9504-354EE193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93B55-0488-4909-8BFD-DDE9E16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D4F5C-7843-4353-8E9F-546C3F09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71B2BC-AB8C-44C7-AAC8-71FC8E606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0C578-73C3-4521-98AB-082E9A28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ED303-0FB4-41D5-A07A-542AEE8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6FD15-186D-480D-9B9C-9A4E1FA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11709-7958-4094-8105-30C9DFD5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54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ADC5B-2543-4DC7-BC8E-1CA37D98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1A0CB-6CEA-41BA-9943-55CEFD25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892D2-FB6D-4A04-995A-AA8CE65E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8910-80D7-443C-A9F4-C1B6C5EC1FDC}" type="datetimeFigureOut">
              <a:rPr lang="ru-RU" smtClean="0"/>
              <a:t>17.12.2025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A30AF-2E0F-426D-833B-66882223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EFFAA-4C7D-4DED-B6DB-6E55172F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B23CC-014F-4E1E-9F66-B7119665F117}"/>
              </a:ext>
            </a:extLst>
          </p:cNvPr>
          <p:cNvSpPr/>
          <p:nvPr/>
        </p:nvSpPr>
        <p:spPr>
          <a:xfrm>
            <a:off x="6238875" y="0"/>
            <a:ext cx="59531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BD83CB-89FD-4B3B-A0DB-4585B3E35DA4}"/>
              </a:ext>
            </a:extLst>
          </p:cNvPr>
          <p:cNvSpPr/>
          <p:nvPr/>
        </p:nvSpPr>
        <p:spPr>
          <a:xfrm>
            <a:off x="0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СОВЕТСКИЕ ВОЙСКА ОСВОБОДИЛИ УЗНИКОВ</a:t>
            </a:r>
            <a:endParaRPr lang="ru-RU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8A35A-1355-422D-AD1E-A6834F26908D}"/>
              </a:ext>
            </a:extLst>
          </p:cNvPr>
          <p:cNvSpPr txBox="1"/>
          <p:nvPr/>
        </p:nvSpPr>
        <p:spPr>
          <a:xfrm>
            <a:off x="6240780" y="2551837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ФАШИСТСКОГО КОНЦЛАГЕРЯ В ОСВЕНЦИМЕ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1FEA0E-6A67-4436-8872-B63E72086E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04"/>
            <a:ext cx="1927860" cy="81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6AC1FC-A58F-4F57-AFDF-DDCB00F7F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757" y="4951688"/>
            <a:ext cx="2301023" cy="22098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67A80F-601D-4FC1-885B-C8922B21DBD3}"/>
              </a:ext>
            </a:extLst>
          </p:cNvPr>
          <p:cNvSpPr/>
          <p:nvPr/>
        </p:nvSpPr>
        <p:spPr>
          <a:xfrm>
            <a:off x="0" y="6433719"/>
            <a:ext cx="5533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  <a:r>
              <a:rPr lang="en-US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r>
              <a:rPr lang="en-US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КОШЕЛЕВ Г.Э.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440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182880" y="428178"/>
            <a:ext cx="44119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27 января 1945 года, 81 год назад, части 106-го стрелкового корпуса 60-й армии 1-го Украинского фронта и 115 </a:t>
            </a:r>
            <a:r>
              <a:rPr lang="ru-RU" sz="32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ск</a:t>
            </a:r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59 армии 4-го Украинского фронта освободили уцелевших узников концентрационного лагеря «Освенцим», известного на Западе как «Аушвиц».</a:t>
            </a:r>
            <a:endParaRPr lang="ru-RU" sz="32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D9128847-0E82-4CD0-925E-03040791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72771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79890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906126" y="-64264"/>
            <a:ext cx="52858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Концлагерь был создан по личному указанию рейхсфюрера СС Генриха Гиммлера в 1939 году вначале как место содержания политических заключённых из числа поляков. После нападения Германии на Советский Союз сюда стали помещать советских военнопленных солдат, на которых в августе 1941 года эсэсовцы впервые испытали умерщвление газом.</a:t>
            </a:r>
            <a:endParaRPr lang="ru-RU" sz="32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2056" name="Picture 8" descr="Ад рукотворный. Что увидели красноармейцы, освободив лагерь Освенцим - РИА  Новости, 03.03.2020">
            <a:extLst>
              <a:ext uri="{FF2B5EF4-FFF2-40B4-BE49-F238E27FC236}">
                <a16:creationId xmlns:a16="http://schemas.microsoft.com/office/drawing/2014/main" id="{2003AAD0-2168-4F90-A5CC-F3203577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6126" cy="6858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68451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363915"/>
            <a:ext cx="52578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Тела задохнувшихся узников сжигали в специально возведённых крематориях, 52 печи которых работали круглые сутки, но были не в состоянии сжечь все трупы детей, стариков, женщин и инвалидов, считавшихся в силу возраста или физического состояния непригодными к рабскому физическому труду на благо «Третьего рейха».</a:t>
            </a:r>
            <a:endParaRPr lang="ru-RU" sz="32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Технология уничтожения | Место встречи Монреаль - русская газета, russian  newspaper, business, journal russe, Montreal, Quebec, Canada">
            <a:extLst>
              <a:ext uri="{FF2B5EF4-FFF2-40B4-BE49-F238E27FC236}">
                <a16:creationId xmlns:a16="http://schemas.microsoft.com/office/drawing/2014/main" id="{6AE77988-42A8-43DA-A9D1-26057A9F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5" y="0"/>
            <a:ext cx="6753726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96220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083166" y="181957"/>
            <a:ext cx="610883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Bahnschrift SemiCondensed" panose="020B0502040204020203" pitchFamily="34" charset="0"/>
                <a:cs typeface="Courier New" panose="02070309020205020404" pitchFamily="49" charset="0"/>
              </a:rPr>
              <a:t>В лагерях Аушвица советские военные обнаружили примерно семь тысяч узников и множество свидетельств массовых убийств. Во время отступления фашисты уничтожили большую часть складов, где хранили личные вещи тысяч убитых. Но часть помещений все-таки уцелела. В них солдаты нашли 370 тысяч мужских костюмов, 800 тысяч комплектов женской одежды и около шести тысяч килограммов человеческих волос.</a:t>
            </a:r>
          </a:p>
        </p:txBody>
      </p:sp>
      <p:pic>
        <p:nvPicPr>
          <p:cNvPr id="4098" name="Picture 2" descr="Концентрационный лагерь | РИА Новости Медиабанк">
            <a:extLst>
              <a:ext uri="{FF2B5EF4-FFF2-40B4-BE49-F238E27FC236}">
                <a16:creationId xmlns:a16="http://schemas.microsoft.com/office/drawing/2014/main" id="{9538BB69-3EFA-4A6E-8D52-4B406E67D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/>
          <a:stretch/>
        </p:blipFill>
        <p:spPr bwMode="auto">
          <a:xfrm>
            <a:off x="0" y="0"/>
            <a:ext cx="6083166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808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181957"/>
            <a:ext cx="57759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Архивные документы ФСБ России гласят, что с 1940 года в Освенцим ежедневно приезжали по 10 эшелонов с пленными. Каждый из них состоял из 40-50 вагонов, в которых везли от 50 до 100 человек. Около 70% из них прямо с перрона вели в газовые камеры. Людям, посланным на убой, говорили, что они идут на санобработку, чтобы те не нервничали. Точное число всех узников тоже неизвестно.</a:t>
            </a:r>
            <a:endParaRPr lang="ru-RU" sz="32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5122" name="Picture 2" descr="Death train carriage - Изображение Государственный музей Аушвиц-Биркенау,  Освенцим - Tripadvisor">
            <a:extLst>
              <a:ext uri="{FF2B5EF4-FFF2-40B4-BE49-F238E27FC236}">
                <a16:creationId xmlns:a16="http://schemas.microsoft.com/office/drawing/2014/main" id="{4279ACC9-AEDB-427C-B08B-C98335D00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705"/>
          <a:stretch/>
        </p:blipFill>
        <p:spPr bwMode="auto">
          <a:xfrm>
            <a:off x="5882640" y="0"/>
            <a:ext cx="630936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757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233160" y="272206"/>
            <a:ext cx="5958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Большинство советских военнопленных направляли на принудительные работы. Но такая участь была ничем не лучше смерти в камере. Людей заставляли работать до полного истощения — из полутора десятков тысяч выжили всего 100 человек.</a:t>
            </a:r>
          </a:p>
          <a:p>
            <a:pPr algn="just"/>
            <a:r>
              <a:rPr lang="ru-RU" sz="32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Точное число выживших в Освенциме тоже сложно установить. К приходу Красной армии там было около 600 пленных.</a:t>
            </a:r>
            <a:endParaRPr lang="ru-RU" sz="32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6146" name="Picture 2" descr="Освенцим - это фейк&quot; - евродепутат усомнился в уничтожении людей в  концлагере - Родина">
            <a:extLst>
              <a:ext uri="{FF2B5EF4-FFF2-40B4-BE49-F238E27FC236}">
                <a16:creationId xmlns:a16="http://schemas.microsoft.com/office/drawing/2014/main" id="{20455FBD-DB4A-4F50-A391-46B664F4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0"/>
            <a:ext cx="6339840" cy="6858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62817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870F86-2200-46C9-A36D-2E15C67A5E81}"/>
              </a:ext>
            </a:extLst>
          </p:cNvPr>
          <p:cNvSpPr/>
          <p:nvPr/>
        </p:nvSpPr>
        <p:spPr>
          <a:xfrm>
            <a:off x="15240" y="0"/>
            <a:ext cx="5029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Два восточных филиала Аушвица — </a:t>
            </a:r>
            <a:r>
              <a:rPr lang="ru-RU" sz="28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Моновиц</a:t>
            </a:r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Зарац</a:t>
            </a:r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 — были освобождены бойцами 100-й и 322-й стрелковых дивизий 106-го стрелкового корпуса.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Около 3 часов дня 27 января 1945 года части 100-й стрелковой дивизии 1-го Украинского фронта освободили Аушвиц. В тот же день ещё один филиал Освенцима — </a:t>
            </a:r>
            <a:r>
              <a:rPr lang="ru-RU" sz="28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Явожно</a:t>
            </a:r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 был освобождён бойцами 286-й стрелковой дивизии 59-й армии 1-го Украинского фронта.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28 января части 107-й стрелковой освободили </a:t>
            </a:r>
            <a:r>
              <a:rPr lang="ru-RU" sz="28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Биркенау</a:t>
            </a:r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 que foi o Holocausto?">
            <a:extLst>
              <a:ext uri="{FF2B5EF4-FFF2-40B4-BE49-F238E27FC236}">
                <a16:creationId xmlns:a16="http://schemas.microsoft.com/office/drawing/2014/main" id="{B7F7A49E-49E9-40B8-BEF9-47F17AFE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0" y="0"/>
            <a:ext cx="704088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6105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421</Words>
  <Application>Microsoft Office PowerPoint</Application>
  <PresentationFormat>Широкоэкранный</PresentationFormat>
  <Paragraphs>19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Bahnschrift Condensed</vt:lpstr>
      <vt:lpstr>Bahnschrift SemiCondensed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2025-04-25T12:35:08Z</dcterms:created>
  <dcterms:modified xsi:type="dcterms:W3CDTF">2025-12-17T08:23:15Z</dcterms:modified>
</cp:coreProperties>
</file>