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notesMasterIdLst>
    <p:notesMasterId r:id="rId10"/>
  </p:notesMasterIdLst>
  <p:sldIdLst>
    <p:sldId id="318" r:id="rId2"/>
    <p:sldId id="311" r:id="rId3"/>
    <p:sldId id="304" r:id="rId4"/>
    <p:sldId id="299" r:id="rId5"/>
    <p:sldId id="300" r:id="rId6"/>
    <p:sldId id="305" r:id="rId7"/>
    <p:sldId id="279" r:id="rId8"/>
    <p:sldId id="31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2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80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7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58B92-96B6-4B13-9874-40BD6C9C55E7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182D2-972B-4C1F-BB58-FE566E910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7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6FC8C-89A7-4BE7-9B02-3B0941146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28990C-54C4-7523-B40B-DBEB783F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66759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6F78BB38-4A01-A5DA-5648-13DF111FB514}"/>
              </a:ext>
            </a:extLst>
          </p:cNvPr>
          <p:cNvSpPr txBox="1">
            <a:spLocks/>
          </p:cNvSpPr>
          <p:nvPr/>
        </p:nvSpPr>
        <p:spPr>
          <a:xfrm>
            <a:off x="649480" y="5279665"/>
            <a:ext cx="10887342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Ежегодно 20 января отмечается официальный праздник – День Республики Крым.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Он был учрежден в 2009 г. и подтвержден Законом «О праздниках и памятных датах Республики Крым», принятым Государственным Советом РК 24 декабря 2014 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E05382-98A8-C8E1-C2C1-7684CB803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7" y="-90361"/>
            <a:ext cx="1652159" cy="1152244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4D0FFA5C-AEDD-9F91-DC99-AFCAAB64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818" y="-90361"/>
            <a:ext cx="88692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и военно-патриотическому воспитанию»</a:t>
            </a:r>
          </a:p>
        </p:txBody>
      </p:sp>
    </p:spTree>
    <p:extLst>
      <p:ext uri="{BB962C8B-B14F-4D97-AF65-F5344CB8AC3E}">
        <p14:creationId xmlns:p14="http://schemas.microsoft.com/office/powerpoint/2010/main" val="388075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января – День Республики Крым. 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имеет свою историю.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января 1991 года в Крыму состоялся первый в истории СССР народный референдум (на основании «Временного Положения о референдуме и порядке его проведения на территории Крымской области» и «Декларации о Государственном и правовом суверенитете Крыма»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 ноября 1990 года).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общекрымском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референдуме приняли участие 81,3% жителей полуострова, включая г. Севастополь. На вопрос: «Вы за воссоздание Крымской Автономной Советской Социалистической Республики как субъекта Союза ССР и участника Союзного договора?» – положительно ответили 1343855 (93,26%)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крымчан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101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424112"/>
            <a:ext cx="8683348" cy="762640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>
                <a:solidFill>
                  <a:srgbClr val="FF0000"/>
                </a:solidFill>
                <a:effectLst/>
              </a:rPr>
              <a:t>Символика Республики Крым</a:t>
            </a:r>
            <a:br>
              <a:rPr lang="ru-RU" b="1" i="1" dirty="0">
                <a:solidFill>
                  <a:srgbClr val="FF0000"/>
                </a:solidFill>
                <a:effectLst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sz="quarter" idx="4294967295"/>
          </p:nvPr>
        </p:nvSpPr>
        <p:spPr>
          <a:xfrm>
            <a:off x="1510352" y="1805432"/>
            <a:ext cx="8534400" cy="14398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8-й Конституции Республики Крым, она имеет свою символику: Герб, Флаг, Гимн.</a:t>
            </a:r>
          </a:p>
        </p:txBody>
      </p:sp>
      <p:pic>
        <p:nvPicPr>
          <p:cNvPr id="1024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025" y="3362076"/>
            <a:ext cx="5954184" cy="273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D:\клас рук\симв РФ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413" y="3362075"/>
            <a:ext cx="3164655" cy="273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87738" y="1274344"/>
            <a:ext cx="3825921" cy="9672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Флаг Республики Крым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09601" y="1473959"/>
            <a:ext cx="5559188" cy="4652206"/>
          </a:xfrm>
        </p:spPr>
        <p:txBody>
          <a:bodyPr/>
          <a:lstStyle/>
          <a:p>
            <a:pPr eaLnBrk="1" hangingPunct="1">
              <a:defRPr/>
            </a:pPr>
            <a:endParaRPr lang="ru-RU" sz="28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68789" y="2367185"/>
            <a:ext cx="5340822" cy="384254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- «полотнище, состоящее из трех горизонтально расположенных цветных полос: верхней — синего цвета, составляющей 1/6 ширины флага, средней — белого цвета, составляющей 4/6 ширины флага; нижней — красного цвета, составляющей 1/6 ширины флага». </a:t>
            </a:r>
          </a:p>
          <a:p>
            <a:pPr algn="just">
              <a:buNone/>
              <a:defRPr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   Красный цвет –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характеризует трагичность судьбы Крыма и его героическую историю.  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Белый цвет –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символизирует единство всех наций и народов, проживающих на крымской территории.</a:t>
            </a:r>
          </a:p>
          <a:p>
            <a:pPr algn="just">
              <a:buNone/>
              <a:defRPr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Синий цвет –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символ будущего, несет в себе веру в прекрасное будущее Крымского полуострова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   </a:t>
            </a:r>
          </a:p>
        </p:txBody>
      </p:sp>
      <p:pic>
        <p:nvPicPr>
          <p:cNvPr id="5125" name="Picture 7" descr="20247_ecfdc70596088c15f73bb129650d88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389" y="1477224"/>
            <a:ext cx="5349924" cy="473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72589" y="1320134"/>
            <a:ext cx="5008730" cy="9672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Герб Республики Крым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8128" y="2520251"/>
            <a:ext cx="5384800" cy="3586279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Грифон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мифическое существо, хранитель земли и воздуха, символ мужества и единства.</a:t>
            </a:r>
          </a:p>
          <a:p>
            <a:pPr algn="just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Жемчужина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 это и есть Крым. </a:t>
            </a:r>
          </a:p>
          <a:p>
            <a:pPr algn="just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Восходящее солнце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–  символ процветания.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/>
          </a:p>
        </p:txBody>
      </p:sp>
      <p:pic>
        <p:nvPicPr>
          <p:cNvPr id="6149" name="Picture 7" descr="200px-Emblem_of_Crim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328" y="1392072"/>
            <a:ext cx="5479261" cy="494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1053" y="332656"/>
            <a:ext cx="8683348" cy="648072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>
                <a:solidFill>
                  <a:srgbClr val="FF0000"/>
                </a:solidFill>
              </a:rPr>
              <a:t>Гимн Крыма</a:t>
            </a:r>
            <a:br>
              <a:rPr lang="ru-RU" i="1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609600" y="1196975"/>
            <a:ext cx="10972800" cy="5184775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Нивы и горы твои волшебны, Родина.</a:t>
            </a:r>
            <a:b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и море твои целебны, Родина.</a:t>
            </a:r>
            <a:b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землю мы сохраним</a:t>
            </a:r>
            <a:b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внукам оставим цветущий, как сад, Крым,</a:t>
            </a:r>
            <a:b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Цветущий, как сад, Крым!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Зори свободы твои сияют, Родина.</a:t>
            </a:r>
            <a:b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Братья-народы твои шагают, Родина.</a:t>
            </a:r>
            <a:b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дружбу мы сохраним</a:t>
            </a:r>
            <a:b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вместе,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крымчане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прославим в веках Крым,</a:t>
            </a:r>
            <a:b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Прославим в веках Крым!</a:t>
            </a:r>
            <a:b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Славься, Крым!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Автором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Гимна является крымский композитор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Алемдар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Караманов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автором слов — Ольга Голубева.</a:t>
            </a:r>
          </a:p>
          <a:p>
            <a:pPr marL="365760" indent="-25603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на официальном уровне гимн прозвучал 20.10.2000 г. по случаю второй годовщины Конституции АРК в исполнении народного артиста СССР Юрия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Богатикова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Утверждён:	18 октября 2000 (как гимн АР Крым);</a:t>
            </a:r>
          </a:p>
          <a:p>
            <a:pPr marL="365760" indent="-25603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июня 2014 года (как Государственный гимн Республики Крым)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2052" y="0"/>
            <a:ext cx="5579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Столица Крыма –Симферополь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01" y="1294992"/>
            <a:ext cx="5148097" cy="517404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144866"/>
            <a:ext cx="4773802" cy="533782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550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>
            <a:extLst>
              <a:ext uri="{FF2B5EF4-FFF2-40B4-BE49-F238E27FC236}">
                <a16:creationId xmlns:a16="http://schemas.microsoft.com/office/drawing/2014/main" id="{9B1904F8-CFE7-7449-A452-811A27B48F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3305" y="1207109"/>
            <a:ext cx="10451506" cy="526205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977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</Template>
  <TotalTime>945</TotalTime>
  <Words>467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Символика Республики Крым </vt:lpstr>
      <vt:lpstr>Флаг Республики Крым</vt:lpstr>
      <vt:lpstr>Герб Республики Крым</vt:lpstr>
      <vt:lpstr>Гимн Крыма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Андрон</dc:creator>
  <cp:lastModifiedBy>Лященко</cp:lastModifiedBy>
  <cp:revision>83</cp:revision>
  <dcterms:created xsi:type="dcterms:W3CDTF">2014-12-03T12:49:18Z</dcterms:created>
  <dcterms:modified xsi:type="dcterms:W3CDTF">2025-12-17T12:44:57Z</dcterms:modified>
</cp:coreProperties>
</file>