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82" r:id="rId4"/>
    <p:sldId id="260" r:id="rId5"/>
    <p:sldId id="261" r:id="rId6"/>
    <p:sldId id="281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0%D0%B0%D0%B2%D0%B2%D0%B8%D0%BD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12921" y="129407"/>
            <a:ext cx="8318158" cy="6278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по теме: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«Памятная дата военной истории России. Восстание в нацистском лагере смерти Собибор, которое возглавил советский офицер А. Печерский».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E941DC-38DE-F289-502F-9137C57B9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40871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714356"/>
            <a:ext cx="41434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участников восстания поляк Томас Блатт так описывал настроение в штабе восстания: «Мы знали, что находимся в лагере уничтожения и что наше будущее — смерть… Только отчаянные действия могут прекратить наши страдания и, может быть, дадут нам шанс на спасение. И наша воля к сопротивлению росла и крепла. Мы предпочитали умереть от пули, чем от газа».</a:t>
            </a:r>
          </a:p>
        </p:txBody>
      </p:sp>
      <p:pic>
        <p:nvPicPr>
          <p:cNvPr id="25602" name="Picture 2" descr="http://im5-tub-kz.yandex.net/i?id=444810058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286280" cy="504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857233"/>
            <a:ext cx="4143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Печерский предусмотрел множество деталей: изготовил и раздал надежным людям ножи, добыл топорик, заточил лопаты, чтобы перерубить ими проволочные заграждения, вывел из строя несколько автомобилей и бронемашину у офицерского домика. Была организована и спецгруппа для нападения на склад с оружием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717F45-6F1A-CF1D-963C-610B3581A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052736"/>
            <a:ext cx="4143404" cy="4698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427984" y="836712"/>
            <a:ext cx="45720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удался лишь частично,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храна открыла огонь по заключённым и они вынуждены были прорываться из лагеря через минные поля. Позже 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 удалось смять охрану и уйти в лес. Из почти 550 заключенных рабочего лагеря 130 не приняли участие в восстании (остались в лагере), около 80 погибли при побеге. Остальным удалось бежать. Все оставшиеся в лагере были убиты немцами на следующий день.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BBA3E-FB20-676D-42C6-E40B1722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9" y="980728"/>
            <a:ext cx="4277826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143372" y="785794"/>
            <a:ext cx="478634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последующие две недели после побега немцы устроили настоящую охоту на беглецов, в которой участвовали германская военная полиция и охрана лагеря. В ходе поиска было найдено 170 беглецов, все они были тут же расстреляны. В начале ноября 1943 года немцы прекратили активные поиски. В период с ноября 1943-го и до освобождения Польши ещё около 90 бывших узников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Собибора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(тех, кого немцам не удалось поймать) были выданы немцам местным населением, либо убиты коллаборационистами. До конца войны дожили лишь 53 участника восстания (по другим данным 47 участников)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http://www.dauphinlibre.be/varsovie-ghet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857232"/>
            <a:ext cx="3571901" cy="486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836712"/>
            <a:ext cx="7992888" cy="5878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Собибор ? </a:t>
            </a:r>
          </a:p>
          <a:p>
            <a:pPr algn="just"/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Название этого лагеря не на слуху. Между тем он стоит в одном ряду с такими печально известными «фабриками смерти», как Освенцим, Бухенвальд, Заксенхаузен, Треблинка, Равенсбрюк… За полтора года существования там были уничтожены  </a:t>
            </a:r>
            <a:r>
              <a:rPr lang="ru-RU" sz="22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человек, большей частью евреи. </a:t>
            </a:r>
          </a:p>
          <a:p>
            <a:pPr algn="just"/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14 октября 1943 года в этом лагере произошло единственное за время Второй мировой войны восстание узников-евреев во главе советского офицера А. Печерского, окончившееся победой: бежали сотни заключенных, была убита большая часть эсэсовцев. В советской периодической печати 1944-1945 годов появилось несколько сообщений об этом восстании, а в 1945 году в </a:t>
            </a:r>
            <a:r>
              <a:rPr lang="ru-RU" sz="22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</a:t>
            </a:r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 вышла книга Александра Печерского «Восстание в </a:t>
            </a:r>
            <a:r>
              <a:rPr lang="ru-RU" sz="22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Собибуровском</a:t>
            </a:r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лагере» о тяжелых днях того времени проведенных им, как очевидцем.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89DFFF-BA5F-976F-F83C-7AA95BCDCCAD}"/>
              </a:ext>
            </a:extLst>
          </p:cNvPr>
          <p:cNvSpPr txBox="1"/>
          <p:nvPr/>
        </p:nvSpPr>
        <p:spPr>
          <a:xfrm>
            <a:off x="4860032" y="908720"/>
            <a:ext cx="38884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в Собиборе явилось единственным удачным лагерным восстанием за все годы Второй мировой войны. Сразу после побега заключённых , лагерь был закрыт и стёрт с лица земли. На его месте немцы вспахали землю, засадили её капустой и картофелем.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50EEA-EAFC-2772-3848-317C4F6E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4401693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0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998111" y="335845"/>
            <a:ext cx="392909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лагере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Лагерь был расположен в лесу рядом с полустанком Собибор. Железная дорога заходила в тупик, что должно было способствовать сохранению тайны. Лагерь окружали четыре ряда колючей проволоки высотой в три метра. Пространство между третьим и четвёртым рядами было заминировано. Между вторым и третьим — ходили патрули. Днём и ночью на вышках, откуда просматривалась вся система заграждений, дежурили часовые.</a:t>
            </a:r>
            <a:endParaRPr kumimoji="0" lang="ru-RU" sz="2200" b="0" i="0" u="none" strike="noStrike" cap="none" normalizeH="0" baseline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http://www.stiftung-bg.de/doku/neues/bild/photo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571480"/>
            <a:ext cx="4357719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BFE4F6-4862-B48C-5C0C-D6A26FB5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4032448" cy="6164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6C8AA-37A2-7353-7FFD-9865445A20CD}"/>
              </a:ext>
            </a:extLst>
          </p:cNvPr>
          <p:cNvSpPr txBox="1"/>
          <p:nvPr/>
        </p:nvSpPr>
        <p:spPr>
          <a:xfrm>
            <a:off x="4356815" y="552773"/>
            <a:ext cx="4293020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делился на три основные части —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подлагеря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у каждого было своё строго определённое назначение. В первом находился рабочий лагерь (мастерские и жилые бараки). Во втором — парикмахерский барак и склады, где хранили и сортировали вещи убитых. В третьем находились газовые камеры, где умерщвляли людей. Для этой цели в пристройке у газовой камеры было установлено несколько старых танковых моторов, при работе которых выделялся угарный газ, подаваемый по трубам в газовую камеру.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заключённых, привозимых в лагерь, умерщвляли в тот же день в газовых камерах. Лишь незначительную часть оставляли в живых и использовали на различных работах в лагере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642918"/>
            <a:ext cx="3786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подвале лагеря находились вагонетки, и группа обречённых складывала на них трупы казнённых. Вагонетки вывозились из подвала в лес. Там был вырыт огромный ров, в который сбрасывались трупы. Люди, занимавшиеся складыванием и перевозкой трупов, периодически расстреливались.</a:t>
            </a: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http://im6-tub-kz.yandex.net/i?id=6395408-00-16f-84951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429156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427984" y="989361"/>
            <a:ext cx="4573172" cy="45095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Восстание</a:t>
            </a:r>
            <a:endParaRPr kumimoji="0" lang="ru-RU" sz="2400" b="1" i="0" u="none" strike="noStrike" cap="none" normalizeH="0" baseline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В лагере действовало подполье, планировавшее побег заключённых из рабочего лагеря.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В июле и августе 1943 года в лагере была организована подпольная группа под предводительством сына польского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Раввин"/>
              </a:rPr>
              <a:t>раввина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Леона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Фельдхендлера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который ранее был главой юденрата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Золкиеве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План этой группы состоял в организации восстания и массового побега из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Собибора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</a:p>
        </p:txBody>
      </p:sp>
      <p:pic>
        <p:nvPicPr>
          <p:cNvPr id="3" name="Рисунок 2" descr="http://im3-tub-kz.yandex.net/i?id=15732420-5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5357826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Групповой портрет некоторых  участников восстания в  концлагере  </a:t>
            </a:r>
            <a:r>
              <a:rPr lang="ru-RU" sz="1600" dirty="0" err="1"/>
              <a:t>Собиборе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494675"/>
            <a:ext cx="49292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1943 года в Собибор доставили крупную партию советских военнопленных — для уничтожения. Однако немцы не приняли во внимание, что это не обычная группа заключенных-евреев, а бойцы и командиры Красной Армии, которые прошли профессиональную военную подготовку, умели обращаться с оружием, были знакомы со схемами установки минных полей, а главное — познали вкус победы над врагом. Это были не те безропотные мирные жители, с которыми эсэсовцы уже привыкли иметь дело. Кроме того, новички знали о приближении к границам Польши частей Красной Армии и о том, что неподалеку, за рекой Буг, находятся партизанские отряды, к которым можно пробиться.</a:t>
            </a:r>
          </a:p>
        </p:txBody>
      </p:sp>
      <p:pic>
        <p:nvPicPr>
          <p:cNvPr id="5" name="Рисунок 4" descr="http://im0-tub-kz.yandex.net/i?id=451226092-7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20688"/>
            <a:ext cx="3714776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404664"/>
            <a:ext cx="50006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группы по подготовке восстания, в которую вошли заключенные из разных стран, стал попавший в плен под Вязьмой лейтенант Александр Печерский. Печерский вышел на действовавшую в лагере интернациональную подпольную группу под руководством Леона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Фельдхендлера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сына польского раввина. И предложил им план восстания, в котором все было продумано до мелочей. Идею поддержало большинство узников — терять было нечего. Подпольщики избрали Печерского руководителем, а Леон стал его заместителем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 descr="http://im2-tub-kz.yandex.net/i?id=1565951-15-16f-529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4664"/>
            <a:ext cx="2558088" cy="25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netzulim.org/R/OrgR/DeclarationsR/Pechersky2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314327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441</TotalTime>
  <Words>977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Franklin Gothic Medium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Лященко</cp:lastModifiedBy>
  <cp:revision>97</cp:revision>
  <cp:lastPrinted>2025-10-23T13:08:04Z</cp:lastPrinted>
  <dcterms:created xsi:type="dcterms:W3CDTF">2013-10-15T14:03:15Z</dcterms:created>
  <dcterms:modified xsi:type="dcterms:W3CDTF">2025-10-23T13:32:34Z</dcterms:modified>
</cp:coreProperties>
</file>