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2" r:id="rId5"/>
    <p:sldId id="267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68" r:id="rId16"/>
    <p:sldId id="294" r:id="rId17"/>
    <p:sldId id="295" r:id="rId18"/>
    <p:sldId id="296" r:id="rId19"/>
    <p:sldId id="297" r:id="rId20"/>
    <p:sldId id="298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283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6994-E0A4-4BCD-860B-E166AC6F1BFB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05054-D81B-4499-9A1F-D848A929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03587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6994-E0A4-4BCD-860B-E166AC6F1BFB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05054-D81B-4499-9A1F-D848A929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12751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6994-E0A4-4BCD-860B-E166AC6F1BFB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05054-D81B-4499-9A1F-D848A929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04820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6994-E0A4-4BCD-860B-E166AC6F1BFB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05054-D81B-4499-9A1F-D848A929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58562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6994-E0A4-4BCD-860B-E166AC6F1BFB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05054-D81B-4499-9A1F-D848A929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08913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6994-E0A4-4BCD-860B-E166AC6F1BFB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05054-D81B-4499-9A1F-D848A929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77765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6994-E0A4-4BCD-860B-E166AC6F1BFB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05054-D81B-4499-9A1F-D848A929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22062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6994-E0A4-4BCD-860B-E166AC6F1BFB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05054-D81B-4499-9A1F-D848A929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60120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6994-E0A4-4BCD-860B-E166AC6F1BFB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05054-D81B-4499-9A1F-D848A929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46719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6994-E0A4-4BCD-860B-E166AC6F1BFB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05054-D81B-4499-9A1F-D848A929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18145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6994-E0A4-4BCD-860B-E166AC6F1BFB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05054-D81B-4499-9A1F-D848A929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91417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56994-E0A4-4BCD-860B-E166AC6F1BFB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05054-D81B-4499-9A1F-D848A929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99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12192000" cy="22860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ru-RU" sz="4900" dirty="0" smtClean="0"/>
              <a:t>ГБОУ ДО РК</a:t>
            </a:r>
            <a:br>
              <a:rPr lang="ru-RU" sz="4900" dirty="0" smtClean="0"/>
            </a:br>
            <a:r>
              <a:rPr lang="ru-RU" sz="4900" dirty="0" smtClean="0"/>
              <a:t>«</a:t>
            </a:r>
            <a:r>
              <a:rPr lang="ru-RU" sz="4900" dirty="0" err="1" smtClean="0"/>
              <a:t>Крымпатриотцентр</a:t>
            </a:r>
            <a:r>
              <a:rPr lang="ru-RU" sz="4900" dirty="0" smtClean="0"/>
              <a:t>»</a:t>
            </a:r>
            <a:br>
              <a:rPr lang="ru-RU" sz="4900" dirty="0" smtClean="0"/>
            </a:br>
            <a:r>
              <a:rPr lang="ru-RU" sz="4900" dirty="0" smtClean="0"/>
              <a:t> </a:t>
            </a:r>
            <a:endParaRPr lang="ru-RU" sz="49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789611"/>
            <a:ext cx="12192001" cy="5068389"/>
          </a:xfrm>
          <a:solidFill>
            <a:srgbClr val="92D050"/>
          </a:solidFill>
        </p:spPr>
        <p:txBody>
          <a:bodyPr/>
          <a:lstStyle/>
          <a:p>
            <a:r>
              <a:rPr lang="ru-RU" sz="4000" dirty="0" smtClean="0"/>
              <a:t>Западный Зональный центр , по подготовке к военной службе и патриотическому воспитанию</a:t>
            </a:r>
          </a:p>
          <a:p>
            <a:pPr algn="r"/>
            <a:r>
              <a:rPr lang="ru-RU" sz="4000" dirty="0"/>
              <a:t> </a:t>
            </a:r>
            <a:r>
              <a:rPr lang="ru-RU" sz="4000" dirty="0" smtClean="0"/>
              <a:t>          </a:t>
            </a:r>
            <a:r>
              <a:rPr lang="ru-RU" sz="2000" dirty="0" smtClean="0"/>
              <a:t>г. Евпатория</a:t>
            </a:r>
          </a:p>
          <a:p>
            <a:pPr algn="r"/>
            <a:r>
              <a:rPr lang="ru-RU" sz="4000" dirty="0" smtClean="0"/>
              <a:t>                                                                    </a:t>
            </a:r>
            <a:endParaRPr lang="ru-RU" sz="2000" dirty="0" smtClean="0"/>
          </a:p>
          <a:p>
            <a:pPr algn="r"/>
            <a:r>
              <a:rPr lang="ru-RU" sz="2000" dirty="0" smtClean="0"/>
              <a:t>                                                                 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78332"/>
            <a:ext cx="5904413" cy="38796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8617" cy="17896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11" y="2978332"/>
            <a:ext cx="3249839" cy="387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70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809468"/>
          </a:xfrm>
          <a:solidFill>
            <a:srgbClr val="92D050"/>
          </a:solidFill>
        </p:spPr>
        <p:txBody>
          <a:bodyPr/>
          <a:lstStyle/>
          <a:p>
            <a:r>
              <a:rPr lang="ru-RU" dirty="0" smtClean="0"/>
              <a:t>«Юные защитники Отечества» </a:t>
            </a:r>
            <a:r>
              <a:rPr lang="ru-RU" sz="2800" dirty="0" smtClean="0"/>
              <a:t>08.02.2025 г.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9371"/>
            <a:ext cx="6019800" cy="5606321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959370"/>
            <a:ext cx="6172200" cy="5606321"/>
          </a:xfrm>
        </p:spPr>
      </p:pic>
    </p:spTree>
    <p:extLst>
      <p:ext uri="{BB962C8B-B14F-4D97-AF65-F5344CB8AC3E}">
        <p14:creationId xmlns:p14="http://schemas.microsoft.com/office/powerpoint/2010/main" val="3566595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242216" cy="29680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216" y="1"/>
            <a:ext cx="4062335" cy="29680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551" y="1"/>
            <a:ext cx="3887449" cy="29680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216" y="2968052"/>
            <a:ext cx="3342807" cy="38899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050"/>
            <a:ext cx="4242216" cy="38899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022" y="2968051"/>
            <a:ext cx="4606977" cy="388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295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9508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ru-RU" dirty="0" smtClean="0"/>
              <a:t>«А ну-ка, девочки» </a:t>
            </a:r>
            <a:r>
              <a:rPr lang="ru-RU" sz="2800" dirty="0" smtClean="0"/>
              <a:t>08.03.2025 г.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978"/>
            <a:ext cx="6019800" cy="497898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197977"/>
            <a:ext cx="6172200" cy="4978985"/>
          </a:xfrm>
        </p:spPr>
      </p:pic>
    </p:spTree>
    <p:extLst>
      <p:ext uri="{BB962C8B-B14F-4D97-AF65-F5344CB8AC3E}">
        <p14:creationId xmlns:p14="http://schemas.microsoft.com/office/powerpoint/2010/main" val="120158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703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30" y="-134912"/>
            <a:ext cx="7664970" cy="69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31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852471" cy="29380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61" y="0"/>
            <a:ext cx="847443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38072"/>
            <a:ext cx="3852471" cy="391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496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99723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ru-RU" sz="3600" dirty="0"/>
              <a:t>Посетили </a:t>
            </a:r>
            <a:r>
              <a:rPr lang="ru-RU" sz="3600" dirty="0" smtClean="0"/>
              <a:t>более 15 </a:t>
            </a:r>
            <a:r>
              <a:rPr lang="ru-RU" sz="3600" dirty="0"/>
              <a:t>Общеобразовательных учреждений города Евпатории, </a:t>
            </a:r>
            <a:r>
              <a:rPr lang="ru-RU" sz="3600" dirty="0" err="1"/>
              <a:t>Сакского</a:t>
            </a:r>
            <a:r>
              <a:rPr lang="ru-RU" sz="3600" dirty="0"/>
              <a:t>, </a:t>
            </a:r>
            <a:r>
              <a:rPr lang="ru-RU" sz="3600" dirty="0" smtClean="0"/>
              <a:t>Первомайского, Черноморского и Симферопольского районов.</a:t>
            </a:r>
            <a:br>
              <a:rPr lang="ru-RU" sz="3600" dirty="0" smtClean="0"/>
            </a:br>
            <a:r>
              <a:rPr lang="ru-RU" sz="3600" dirty="0" smtClean="0"/>
              <a:t>Совместно с сотрудниками «</a:t>
            </a:r>
            <a:r>
              <a:rPr lang="ru-RU" sz="3600" dirty="0" err="1" smtClean="0"/>
              <a:t>Крымпатриотцентр</a:t>
            </a:r>
            <a:r>
              <a:rPr lang="ru-RU" sz="3600" dirty="0" smtClean="0"/>
              <a:t>» отдел противодействия экстремизма и терроризма.  </a:t>
            </a:r>
            <a:endParaRPr lang="ru-RU" sz="36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154" y="3997236"/>
            <a:ext cx="6548846" cy="286076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7236"/>
            <a:ext cx="5643154" cy="2860764"/>
          </a:xfrm>
        </p:spPr>
      </p:pic>
    </p:spTree>
    <p:extLst>
      <p:ext uri="{BB962C8B-B14F-4D97-AF65-F5344CB8AC3E}">
        <p14:creationId xmlns:p14="http://schemas.microsoft.com/office/powerpoint/2010/main" val="4445751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49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7732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326" y="7495"/>
            <a:ext cx="8114674" cy="32303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326" y="3237875"/>
            <a:ext cx="8114674" cy="362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853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74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11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748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082574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ru-RU" sz="2200" b="1" dirty="0" smtClean="0"/>
              <a:t>ЗЗЦ начал свою работу в «</a:t>
            </a:r>
            <a:r>
              <a:rPr lang="ru-RU" sz="2200" b="1" dirty="0" err="1" smtClean="0"/>
              <a:t>Крымпатриотцентре</a:t>
            </a:r>
            <a:r>
              <a:rPr lang="ru-RU" sz="2200" b="1" dirty="0" smtClean="0"/>
              <a:t>» 02.07.2024 год.</a:t>
            </a:r>
            <a:br>
              <a:rPr lang="ru-RU" sz="2200" b="1" dirty="0" smtClean="0"/>
            </a:br>
            <a:r>
              <a:rPr lang="ru-RU" sz="2200" b="1" dirty="0"/>
              <a:t>Работа центра направлена на гражданско-патриотическое воспитание детей которая способствует формированию у детей духовно-нравственных установок и ценностных ориентаций гражданина и патриота, как своей малой Родины, так и страны в целом. </a:t>
            </a:r>
            <a:r>
              <a:rPr lang="ru-RU" b="1" dirty="0"/>
              <a:t/>
            </a:r>
            <a:br>
              <a:rPr lang="ru-RU" b="1" dirty="0"/>
            </a:b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7"/>
            <a:ext cx="12191999" cy="50236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95736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73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6007" cy="35976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007" y="0"/>
            <a:ext cx="6105993" cy="35976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7640"/>
            <a:ext cx="6086007" cy="326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007" y="3597640"/>
            <a:ext cx="6086006" cy="326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4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8422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12.10.2024 г. с. Геройское «Курган Славы»</a:t>
            </a:r>
            <a:br>
              <a:rPr lang="ru-RU" dirty="0" smtClean="0"/>
            </a:br>
            <a:r>
              <a:rPr lang="ru-RU" dirty="0" smtClean="0"/>
              <a:t>с. Мирное «Концлагерь Красный»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4301"/>
            <a:ext cx="6019800" cy="560632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064300"/>
            <a:ext cx="6172200" cy="5793699"/>
          </a:xfrm>
        </p:spPr>
      </p:pic>
    </p:spTree>
    <p:extLst>
      <p:ext uri="{BB962C8B-B14F-4D97-AF65-F5344CB8AC3E}">
        <p14:creationId xmlns:p14="http://schemas.microsoft.com/office/powerpoint/2010/main" val="2314653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7634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05" y="1"/>
            <a:ext cx="7170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73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089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380" y="0"/>
            <a:ext cx="6675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51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6115988" cy="32828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987" y="1"/>
            <a:ext cx="607601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2847"/>
            <a:ext cx="6115987" cy="357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28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9921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Евпаторийский индустриальный техникум имени С. Л. Соколова.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049311"/>
            <a:ext cx="5390213" cy="565878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12" y="1049311"/>
            <a:ext cx="5732489" cy="5658787"/>
          </a:xfrm>
        </p:spPr>
      </p:pic>
    </p:spTree>
    <p:extLst>
      <p:ext uri="{BB962C8B-B14F-4D97-AF65-F5344CB8AC3E}">
        <p14:creationId xmlns:p14="http://schemas.microsoft.com/office/powerpoint/2010/main" val="3702357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6923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Всероссийский детский центр «Алые паруса».</a:t>
            </a:r>
            <a:br>
              <a:rPr lang="ru-RU" dirty="0"/>
            </a:br>
            <a:r>
              <a:rPr lang="ru-RU" dirty="0"/>
              <a:t>ДОЛ им. Ю. А. Гагарина.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2" y="1169232"/>
            <a:ext cx="11812249" cy="5576341"/>
          </a:xfrm>
        </p:spPr>
      </p:pic>
    </p:spTree>
    <p:extLst>
      <p:ext uri="{BB962C8B-B14F-4D97-AF65-F5344CB8AC3E}">
        <p14:creationId xmlns:p14="http://schemas.microsoft.com/office/powerpoint/2010/main" val="586137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85810" cy="28481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10" y="0"/>
            <a:ext cx="5806190" cy="28481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8130"/>
            <a:ext cx="6385810" cy="40098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12" y="2848130"/>
            <a:ext cx="5855288" cy="400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82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64104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ru-RU" dirty="0" smtClean="0"/>
              <a:t>Учебные сборы для 10-х классов, модуль «Огневая подготовка»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33" y="1364105"/>
            <a:ext cx="11677337" cy="5336498"/>
          </a:xfrm>
        </p:spPr>
      </p:pic>
    </p:spTree>
    <p:extLst>
      <p:ext uri="{BB962C8B-B14F-4D97-AF65-F5344CB8AC3E}">
        <p14:creationId xmlns:p14="http://schemas.microsoft.com/office/powerpoint/2010/main" val="3129207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836022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ЦЕЛЬЮ РАБОТЫ ЗЗЦ, ЯВЛЯЕТСЯ:</a:t>
            </a:r>
            <a:endParaRPr lang="ru-RU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583"/>
            <a:ext cx="12192000" cy="6113418"/>
          </a:xfrm>
          <a:solidFill>
            <a:schemeClr val="accent6"/>
          </a:solidFill>
        </p:spPr>
      </p:pic>
      <p:sp>
        <p:nvSpPr>
          <p:cNvPr id="4" name="Текст 3"/>
          <p:cNvSpPr>
            <a:spLocks noGrp="1"/>
          </p:cNvSpPr>
          <p:nvPr>
            <p:ph sz="half" idx="2"/>
          </p:nvPr>
        </p:nvSpPr>
        <p:spPr>
          <a:xfrm>
            <a:off x="0" y="3"/>
            <a:ext cx="12192000" cy="744580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just"/>
            <a:r>
              <a:rPr lang="ru-RU" dirty="0"/>
              <a:t>Целью работы центра является воспитание достойных граждан России.</a:t>
            </a:r>
          </a:p>
        </p:txBody>
      </p:sp>
    </p:spTree>
    <p:extLst>
      <p:ext uri="{BB962C8B-B14F-4D97-AF65-F5344CB8AC3E}">
        <p14:creationId xmlns:p14="http://schemas.microsoft.com/office/powerpoint/2010/main" val="101817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32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42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74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82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34517"/>
          </a:xfrm>
        </p:spPr>
        <p:txBody>
          <a:bodyPr/>
          <a:lstStyle/>
          <a:p>
            <a:pPr algn="ctr"/>
            <a:r>
              <a:rPr lang="ru-RU" dirty="0" smtClean="0"/>
              <a:t>Сборы для кадетских классов.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596"/>
            <a:ext cx="12191999" cy="6243403"/>
          </a:xfrm>
        </p:spPr>
      </p:pic>
    </p:spTree>
    <p:extLst>
      <p:ext uri="{BB962C8B-B14F-4D97-AF65-F5344CB8AC3E}">
        <p14:creationId xmlns:p14="http://schemas.microsoft.com/office/powerpoint/2010/main" val="33657907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95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16184" cy="34927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184" y="0"/>
            <a:ext cx="6375816" cy="34927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708"/>
            <a:ext cx="5816184" cy="33652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184" y="3492708"/>
            <a:ext cx="6375816" cy="336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959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бор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74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ru-RU" sz="6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2121716"/>
            <a:ext cx="5164183" cy="463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82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411788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937" y="0"/>
            <a:ext cx="7633063" cy="6858000"/>
          </a:xfrm>
          <a:solidFill>
            <a:schemeClr val="accent6">
              <a:lumMod val="75000"/>
            </a:schemeClr>
          </a:solidFill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4558937" cy="6858000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endParaRPr lang="ru-RU" sz="2800" dirty="0" smtClean="0"/>
          </a:p>
          <a:p>
            <a:pPr algn="ctr"/>
            <a:r>
              <a:rPr lang="ru-RU" sz="2200" dirty="0"/>
              <a:t>Основные задачи для достижения цели: </a:t>
            </a:r>
            <a:endParaRPr lang="ru-RU" sz="2200" dirty="0" smtClean="0"/>
          </a:p>
          <a:p>
            <a:pPr algn="ctr"/>
            <a:r>
              <a:rPr lang="ru-RU" sz="2200" dirty="0" smtClean="0"/>
              <a:t>воспитание </a:t>
            </a:r>
            <a:r>
              <a:rPr lang="ru-RU" sz="2200" dirty="0"/>
              <a:t>в духе преданности Отечеству; формирование гражданско-патриотических взглядов и активной жизненной позиции, деятельности на благо общества; интеллектуальное, культурное и нравственное развитие учащихся, развитие чувства коллективизма; положительное отношение к здоровому образу жизни, физическое развития; воспитание чувства верности конституционному и воинскому долгу, дисциплинированность, добросовестное отношение к учебе, своим обязанностям; подготовка к служению Отечеству на гражданском и военном поприще.</a:t>
            </a:r>
          </a:p>
        </p:txBody>
      </p:sp>
    </p:spTree>
    <p:extLst>
      <p:ext uri="{BB962C8B-B14F-4D97-AF65-F5344CB8AC3E}">
        <p14:creationId xmlns:p14="http://schemas.microsoft.com/office/powerpoint/2010/main" val="26018300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"/>
            <a:ext cx="12191999" cy="68580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Педагоги </a:t>
            </a:r>
            <a:r>
              <a:rPr lang="ru-RU" dirty="0">
                <a:solidFill>
                  <a:schemeClr val="tx1"/>
                </a:solidFill>
              </a:rPr>
              <a:t>дополнительного образования ЗЗЦ работают по дополнительной общеобразовательной общеразвивающей программе дополнительного образования детей «Звезда-2». Занятия в общеобразовательных учреждениях проводятся согласно тематическому планированию программы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104"/>
            <a:ext cx="4029890" cy="23251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91" y="1476102"/>
            <a:ext cx="3918857" cy="23251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01292"/>
            <a:ext cx="4029890" cy="30567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91" y="3801289"/>
            <a:ext cx="3918857" cy="30567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48" y="1476104"/>
            <a:ext cx="4243252" cy="23251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747" y="3801288"/>
            <a:ext cx="4243253" cy="305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815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Педагогами ЗЗЦ были организованы </a:t>
            </a:r>
            <a:r>
              <a:rPr lang="ru-RU" smtClean="0"/>
              <a:t>военно-патриотические </a:t>
            </a:r>
            <a:r>
              <a:rPr lang="ru-RU" smtClean="0"/>
              <a:t>игры.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24"/>
            <a:ext cx="6172200" cy="503237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4"/>
            <a:ext cx="6019800" cy="5032375"/>
          </a:xfrm>
        </p:spPr>
      </p:pic>
    </p:spTree>
    <p:extLst>
      <p:ext uri="{BB962C8B-B14F-4D97-AF65-F5344CB8AC3E}">
        <p14:creationId xmlns:p14="http://schemas.microsoft.com/office/powerpoint/2010/main" val="1689274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22959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ru-RU" dirty="0" smtClean="0"/>
              <a:t>«Живи и помни» </a:t>
            </a:r>
            <a:r>
              <a:rPr lang="ru-RU" sz="2800" dirty="0" smtClean="0"/>
              <a:t>21.01.2025 г.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6" y="940526"/>
            <a:ext cx="4643096" cy="5167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970" y="940526"/>
            <a:ext cx="7575030" cy="59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284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2778"/>
            <a:ext cx="5917474" cy="51467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74" y="992777"/>
            <a:ext cx="6274526" cy="514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431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2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2559</TotalTime>
  <Words>244</Words>
  <Application>Microsoft Office PowerPoint</Application>
  <PresentationFormat>Широкоэкранный</PresentationFormat>
  <Paragraphs>23</Paragraphs>
  <Slides>38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Тема Office</vt:lpstr>
      <vt:lpstr>ГБОУ ДО РК «Крымпатриотцентр»  </vt:lpstr>
      <vt:lpstr>ЗЗЦ начал свою работу в «Крымпатриотцентре» 02.07.2024 год. Работа центра направлена на гражданско-патриотическое воспитание детей которая способствует формированию у детей духовно-нравственных установок и ценностных ориентаций гражданина и патриота, как своей малой Родины, так и страны в целом.  </vt:lpstr>
      <vt:lpstr>ЦЕЛЬЮ РАБОТЫ ЗЗЦ, ЯВЛЯЕТСЯ:</vt:lpstr>
      <vt:lpstr>Презентация PowerPoint</vt:lpstr>
      <vt:lpstr>Презентация PowerPoint</vt:lpstr>
      <vt:lpstr>Педагогами ЗЗЦ были организованы военно-патриотические игры.</vt:lpstr>
      <vt:lpstr>«Живи и помни» 21.01.2025 г.</vt:lpstr>
      <vt:lpstr>Презентация PowerPoint</vt:lpstr>
      <vt:lpstr>Презентация PowerPoint</vt:lpstr>
      <vt:lpstr>«Юные защитники Отечества» 08.02.2025 г.</vt:lpstr>
      <vt:lpstr>Презентация PowerPoint</vt:lpstr>
      <vt:lpstr>«А ну-ка, девочки» 08.03.2025 г.</vt:lpstr>
      <vt:lpstr>Презентация PowerPoint</vt:lpstr>
      <vt:lpstr>Презентация PowerPoint</vt:lpstr>
      <vt:lpstr>Посетили более 15 Общеобразовательных учреждений города Евпатории, Сакского, Первомайского, Черноморского и Симферопольского районов. Совместно с сотрудниками «Крымпатриотцентр» отдел противодействия экстремизма и терроризма.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12.10.2024 г. с. Геройское «Курган Славы» с. Мирное «Концлагерь Красный»</vt:lpstr>
      <vt:lpstr>Презентация PowerPoint</vt:lpstr>
      <vt:lpstr>Презентация PowerPoint</vt:lpstr>
      <vt:lpstr>Презентация PowerPoint</vt:lpstr>
      <vt:lpstr>Евпаторийский индустриальный техникум имени С. Л. Соколова.</vt:lpstr>
      <vt:lpstr>Всероссийский детский центр «Алые паруса». ДОЛ им. Ю. А. Гагарина.</vt:lpstr>
      <vt:lpstr>Презентация PowerPoint</vt:lpstr>
      <vt:lpstr>Учебные сборы для 10-х классов, модуль «Огневая подготовка»</vt:lpstr>
      <vt:lpstr>Презентация PowerPoint</vt:lpstr>
      <vt:lpstr>Презентация PowerPoint</vt:lpstr>
      <vt:lpstr>Презентация PowerPoint</vt:lpstr>
      <vt:lpstr>Презентация PowerPoint</vt:lpstr>
      <vt:lpstr>Сборы для кадетских классов.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</dc:creator>
  <cp:lastModifiedBy>777</cp:lastModifiedBy>
  <cp:revision>146</cp:revision>
  <cp:lastPrinted>2024-04-14T07:22:22Z</cp:lastPrinted>
  <dcterms:created xsi:type="dcterms:W3CDTF">2024-04-03T14:54:50Z</dcterms:created>
  <dcterms:modified xsi:type="dcterms:W3CDTF">2025-02-13T21:45:02Z</dcterms:modified>
</cp:coreProperties>
</file>